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3"/>
  </p:notesMasterIdLst>
  <p:sldIdLst>
    <p:sldId id="600" r:id="rId2"/>
    <p:sldId id="601" r:id="rId3"/>
    <p:sldId id="602" r:id="rId4"/>
    <p:sldId id="603" r:id="rId5"/>
    <p:sldId id="604" r:id="rId6"/>
    <p:sldId id="605" r:id="rId7"/>
    <p:sldId id="606" r:id="rId8"/>
    <p:sldId id="607" r:id="rId9"/>
    <p:sldId id="608" r:id="rId10"/>
    <p:sldId id="609" r:id="rId11"/>
    <p:sldId id="610"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4"/>
  </p:normalViewPr>
  <p:slideViewPr>
    <p:cSldViewPr snapToGrid="0">
      <p:cViewPr varScale="1">
        <p:scale>
          <a:sx n="117" d="100"/>
          <a:sy n="117" d="100"/>
        </p:scale>
        <p:origin x="192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89CF0E-C1C7-5945-A178-2C0EEFB582F3}" type="datetimeFigureOut">
              <a:rPr lang="fr-FR" smtClean="0"/>
              <a:t>27/02/2025</a:t>
            </a:fld>
            <a:endParaRPr lang="fr-F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6AB77B-B292-DE48-A9A2-1A811153D18C}" type="slidenum">
              <a:rPr lang="fr-FR" smtClean="0"/>
              <a:t>‹#›</a:t>
            </a:fld>
            <a:endParaRPr lang="fr-FR"/>
          </a:p>
        </p:txBody>
      </p:sp>
    </p:spTree>
    <p:extLst>
      <p:ext uri="{BB962C8B-B14F-4D97-AF65-F5344CB8AC3E}">
        <p14:creationId xmlns:p14="http://schemas.microsoft.com/office/powerpoint/2010/main" val="20040110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A71A5C8-2C54-8147-AD9C-A82C61BDB23A}"/>
              </a:ext>
            </a:extLst>
          </p:cNvPr>
          <p:cNvSpPr>
            <a:spLocks noGrp="1" noChangeArrowheads="1"/>
          </p:cNvSpPr>
          <p:nvPr>
            <p:ph type="sldNum" sz="quarter" idx="5"/>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defTabSz="852488">
              <a:defRPr sz="2400">
                <a:solidFill>
                  <a:schemeClr val="folHlink"/>
                </a:solidFill>
                <a:latin typeface="Times New Roman" panose="02020603050405020304" pitchFamily="18" charset="0"/>
                <a:ea typeface="ＭＳ Ｐゴシック" panose="020B0600070205080204" pitchFamily="34" charset="-128"/>
              </a:defRPr>
            </a:lvl1pPr>
            <a:lvl2pPr marL="742950" indent="-285750" defTabSz="852488">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defTabSz="852488">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defTabSz="852488">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defTabSz="852488">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fld id="{EF50BBCD-24EF-4A4F-A0D5-664B59E12C15}" type="slidenum">
              <a:rPr lang="it-IT" altLang="en-CH" sz="900">
                <a:solidFill>
                  <a:schemeClr val="tx1"/>
                </a:solidFill>
              </a:rPr>
              <a:pPr/>
              <a:t>1</a:t>
            </a:fld>
            <a:endParaRPr lang="it-IT" altLang="en-CH" sz="900">
              <a:solidFill>
                <a:schemeClr val="tx1"/>
              </a:solidFill>
            </a:endParaRPr>
          </a:p>
        </p:txBody>
      </p:sp>
      <p:sp>
        <p:nvSpPr>
          <p:cNvPr id="754690" name="Rectangle 2">
            <a:extLst>
              <a:ext uri="{FF2B5EF4-FFF2-40B4-BE49-F238E27FC236}">
                <a16:creationId xmlns:a16="http://schemas.microsoft.com/office/drawing/2014/main" id="{ED26F8CF-D3EA-AA4D-ADC8-7CB26695604D}"/>
              </a:ext>
            </a:extLst>
          </p:cNvPr>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754691" name="Rectangle 3">
            <a:extLst>
              <a:ext uri="{FF2B5EF4-FFF2-40B4-BE49-F238E27FC236}">
                <a16:creationId xmlns:a16="http://schemas.microsoft.com/office/drawing/2014/main" id="{C7A41436-2256-6348-9D4F-821B4998DC4B}"/>
              </a:ext>
            </a:extLst>
          </p:cNvPr>
          <p:cNvSpPr>
            <a:spLocks noGrp="1" noChangeArrowheads="1"/>
          </p:cNvSpPr>
          <p:nvPr>
            <p:ph type="body" idx="1"/>
          </p:nvPr>
        </p:nvSpPr>
        <p:spPr/>
        <p:txBody>
          <a:bodyPr/>
          <a:lstStyle/>
          <a:p>
            <a:pPr eaLnBrk="1" hangingPunct="1">
              <a:defRPr/>
            </a:pP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145C4C0-F9E4-B247-B7CE-944F251D1A4B}"/>
              </a:ext>
            </a:extLst>
          </p:cNvPr>
          <p:cNvSpPr>
            <a:spLocks noGrp="1" noChangeArrowheads="1"/>
          </p:cNvSpPr>
          <p:nvPr>
            <p:ph type="sldNum" sz="quarter" idx="5"/>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defTabSz="852488">
              <a:defRPr sz="2400">
                <a:solidFill>
                  <a:schemeClr val="folHlink"/>
                </a:solidFill>
                <a:latin typeface="Times New Roman" panose="02020603050405020304" pitchFamily="18" charset="0"/>
                <a:ea typeface="ＭＳ Ｐゴシック" panose="020B0600070205080204" pitchFamily="34" charset="-128"/>
              </a:defRPr>
            </a:lvl1pPr>
            <a:lvl2pPr marL="742950" indent="-285750" defTabSz="852488">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defTabSz="852488">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defTabSz="852488">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defTabSz="852488">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fld id="{E07AAC09-CFDE-D645-BF4E-9BB5A76ED839}" type="slidenum">
              <a:rPr lang="it-IT" altLang="en-CH" sz="900">
                <a:solidFill>
                  <a:schemeClr val="tx1"/>
                </a:solidFill>
              </a:rPr>
              <a:pPr/>
              <a:t>10</a:t>
            </a:fld>
            <a:endParaRPr lang="it-IT" altLang="en-CH" sz="900">
              <a:solidFill>
                <a:schemeClr val="tx1"/>
              </a:solidFill>
            </a:endParaRPr>
          </a:p>
        </p:txBody>
      </p:sp>
      <p:sp>
        <p:nvSpPr>
          <p:cNvPr id="763906" name="Rectangle 2">
            <a:extLst>
              <a:ext uri="{FF2B5EF4-FFF2-40B4-BE49-F238E27FC236}">
                <a16:creationId xmlns:a16="http://schemas.microsoft.com/office/drawing/2014/main" id="{1E31B702-31B2-724D-A551-244ACBD0A9B8}"/>
              </a:ext>
            </a:extLst>
          </p:cNvPr>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763907" name="Rectangle 3">
            <a:extLst>
              <a:ext uri="{FF2B5EF4-FFF2-40B4-BE49-F238E27FC236}">
                <a16:creationId xmlns:a16="http://schemas.microsoft.com/office/drawing/2014/main" id="{FBD02684-DBFD-9242-B26F-C7BFC17AAA4A}"/>
              </a:ext>
            </a:extLst>
          </p:cNvPr>
          <p:cNvSpPr>
            <a:spLocks noGrp="1" noChangeArrowheads="1"/>
          </p:cNvSpPr>
          <p:nvPr>
            <p:ph type="body" idx="1"/>
          </p:nvPr>
        </p:nvSpPr>
        <p:spPr/>
        <p:txBody>
          <a:bodyPr/>
          <a:lstStyle/>
          <a:p>
            <a:pPr eaLnBrk="1" hangingPunct="1">
              <a:defRPr/>
            </a:pPr>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DC01367-95D8-E245-B3E1-C454C0A09155}"/>
              </a:ext>
            </a:extLst>
          </p:cNvPr>
          <p:cNvSpPr>
            <a:spLocks noGrp="1" noChangeArrowheads="1"/>
          </p:cNvSpPr>
          <p:nvPr>
            <p:ph type="sldNum" sz="quarter" idx="5"/>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defTabSz="852488">
              <a:defRPr sz="2400">
                <a:solidFill>
                  <a:schemeClr val="folHlink"/>
                </a:solidFill>
                <a:latin typeface="Times New Roman" panose="02020603050405020304" pitchFamily="18" charset="0"/>
                <a:ea typeface="ＭＳ Ｐゴシック" panose="020B0600070205080204" pitchFamily="34" charset="-128"/>
              </a:defRPr>
            </a:lvl1pPr>
            <a:lvl2pPr marL="742950" indent="-285750" defTabSz="852488">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defTabSz="852488">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defTabSz="852488">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defTabSz="852488">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fld id="{2397AA81-3561-5F48-835A-8C06DAEA6C99}" type="slidenum">
              <a:rPr lang="it-IT" altLang="en-CH" sz="900">
                <a:solidFill>
                  <a:schemeClr val="tx1"/>
                </a:solidFill>
              </a:rPr>
              <a:pPr/>
              <a:t>11</a:t>
            </a:fld>
            <a:endParaRPr lang="it-IT" altLang="en-CH" sz="900">
              <a:solidFill>
                <a:schemeClr val="tx1"/>
              </a:solidFill>
            </a:endParaRPr>
          </a:p>
        </p:txBody>
      </p:sp>
      <p:sp>
        <p:nvSpPr>
          <p:cNvPr id="764930" name="Rectangle 2">
            <a:extLst>
              <a:ext uri="{FF2B5EF4-FFF2-40B4-BE49-F238E27FC236}">
                <a16:creationId xmlns:a16="http://schemas.microsoft.com/office/drawing/2014/main" id="{CFE66B83-1229-5F43-A5A3-46182501AA61}"/>
              </a:ext>
            </a:extLst>
          </p:cNvPr>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764931" name="Rectangle 3">
            <a:extLst>
              <a:ext uri="{FF2B5EF4-FFF2-40B4-BE49-F238E27FC236}">
                <a16:creationId xmlns:a16="http://schemas.microsoft.com/office/drawing/2014/main" id="{C020DDEF-268E-1447-BD57-2E71242E47A7}"/>
              </a:ext>
            </a:extLst>
          </p:cNvPr>
          <p:cNvSpPr>
            <a:spLocks noGrp="1" noChangeArrowheads="1"/>
          </p:cNvSpPr>
          <p:nvPr>
            <p:ph type="body" idx="1"/>
          </p:nvPr>
        </p:nvSpPr>
        <p:spPr/>
        <p:txBody>
          <a:bodyPr/>
          <a:lstStyle/>
          <a:p>
            <a:pPr eaLnBrk="1" hangingPunct="1">
              <a:defRPr/>
            </a:pP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DA19B0F-FC7C-6546-B3BC-2A9FB8EDEF83}"/>
              </a:ext>
            </a:extLst>
          </p:cNvPr>
          <p:cNvSpPr>
            <a:spLocks noGrp="1" noChangeArrowheads="1"/>
          </p:cNvSpPr>
          <p:nvPr>
            <p:ph type="sldNum" sz="quarter" idx="5"/>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defTabSz="852488">
              <a:defRPr sz="2400">
                <a:solidFill>
                  <a:schemeClr val="folHlink"/>
                </a:solidFill>
                <a:latin typeface="Times New Roman" panose="02020603050405020304" pitchFamily="18" charset="0"/>
                <a:ea typeface="ＭＳ Ｐゴシック" panose="020B0600070205080204" pitchFamily="34" charset="-128"/>
              </a:defRPr>
            </a:lvl1pPr>
            <a:lvl2pPr marL="742950" indent="-285750" defTabSz="852488">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defTabSz="852488">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defTabSz="852488">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defTabSz="852488">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fld id="{D8E0BD13-BDF6-0540-8F3A-F1E0D8BABBE3}" type="slidenum">
              <a:rPr lang="it-IT" altLang="en-CH" sz="900">
                <a:solidFill>
                  <a:schemeClr val="tx1"/>
                </a:solidFill>
              </a:rPr>
              <a:pPr/>
              <a:t>2</a:t>
            </a:fld>
            <a:endParaRPr lang="it-IT" altLang="en-CH" sz="900">
              <a:solidFill>
                <a:schemeClr val="tx1"/>
              </a:solidFill>
            </a:endParaRPr>
          </a:p>
        </p:txBody>
      </p:sp>
      <p:sp>
        <p:nvSpPr>
          <p:cNvPr id="755714" name="Rectangle 2">
            <a:extLst>
              <a:ext uri="{FF2B5EF4-FFF2-40B4-BE49-F238E27FC236}">
                <a16:creationId xmlns:a16="http://schemas.microsoft.com/office/drawing/2014/main" id="{D1C484EE-D3F5-6C43-BCB4-3174AEEE5FD9}"/>
              </a:ext>
            </a:extLst>
          </p:cNvPr>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755715" name="Rectangle 3">
            <a:extLst>
              <a:ext uri="{FF2B5EF4-FFF2-40B4-BE49-F238E27FC236}">
                <a16:creationId xmlns:a16="http://schemas.microsoft.com/office/drawing/2014/main" id="{7952901A-4379-2244-AC33-6BD18F092B79}"/>
              </a:ext>
            </a:extLst>
          </p:cNvPr>
          <p:cNvSpPr>
            <a:spLocks noGrp="1" noChangeArrowheads="1"/>
          </p:cNvSpPr>
          <p:nvPr>
            <p:ph type="body" idx="1"/>
          </p:nvPr>
        </p:nvSpPr>
        <p:spPr/>
        <p:txBody>
          <a:bodyPr/>
          <a:lstStyle/>
          <a:p>
            <a:pPr eaLnBrk="1" hangingPunct="1">
              <a:defRPr/>
            </a:pP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B77B36C-04E1-4742-B360-921D1BE7659C}"/>
              </a:ext>
            </a:extLst>
          </p:cNvPr>
          <p:cNvSpPr>
            <a:spLocks noGrp="1" noChangeArrowheads="1"/>
          </p:cNvSpPr>
          <p:nvPr>
            <p:ph type="sldNum" sz="quarter" idx="5"/>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defTabSz="852488">
              <a:defRPr sz="2400">
                <a:solidFill>
                  <a:schemeClr val="folHlink"/>
                </a:solidFill>
                <a:latin typeface="Times New Roman" panose="02020603050405020304" pitchFamily="18" charset="0"/>
                <a:ea typeface="ＭＳ Ｐゴシック" panose="020B0600070205080204" pitchFamily="34" charset="-128"/>
              </a:defRPr>
            </a:lvl1pPr>
            <a:lvl2pPr marL="742950" indent="-285750" defTabSz="852488">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defTabSz="852488">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defTabSz="852488">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defTabSz="852488">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fld id="{C41A8EB4-6019-7047-9844-7715E91B21A7}" type="slidenum">
              <a:rPr lang="it-IT" altLang="en-CH" sz="900">
                <a:solidFill>
                  <a:schemeClr val="tx1"/>
                </a:solidFill>
              </a:rPr>
              <a:pPr/>
              <a:t>3</a:t>
            </a:fld>
            <a:endParaRPr lang="it-IT" altLang="en-CH" sz="900">
              <a:solidFill>
                <a:schemeClr val="tx1"/>
              </a:solidFill>
            </a:endParaRPr>
          </a:p>
        </p:txBody>
      </p:sp>
      <p:sp>
        <p:nvSpPr>
          <p:cNvPr id="756738" name="Rectangle 2">
            <a:extLst>
              <a:ext uri="{FF2B5EF4-FFF2-40B4-BE49-F238E27FC236}">
                <a16:creationId xmlns:a16="http://schemas.microsoft.com/office/drawing/2014/main" id="{6AB4430D-DAB7-9C4B-8471-BD6CE7F8F87B}"/>
              </a:ext>
            </a:extLst>
          </p:cNvPr>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756739" name="Rectangle 3">
            <a:extLst>
              <a:ext uri="{FF2B5EF4-FFF2-40B4-BE49-F238E27FC236}">
                <a16:creationId xmlns:a16="http://schemas.microsoft.com/office/drawing/2014/main" id="{E2CB90B4-8C89-CF46-ABCA-E969BA374460}"/>
              </a:ext>
            </a:extLst>
          </p:cNvPr>
          <p:cNvSpPr>
            <a:spLocks noGrp="1" noChangeArrowheads="1"/>
          </p:cNvSpPr>
          <p:nvPr>
            <p:ph type="body" idx="1"/>
          </p:nvPr>
        </p:nvSpPr>
        <p:spPr/>
        <p:txBody>
          <a:bodyPr/>
          <a:lstStyle/>
          <a:p>
            <a:pPr eaLnBrk="1" hangingPunct="1">
              <a:defRPr/>
            </a:pP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C97A351-FCD3-4949-AB95-C7574FB3CC47}"/>
              </a:ext>
            </a:extLst>
          </p:cNvPr>
          <p:cNvSpPr>
            <a:spLocks noGrp="1" noChangeArrowheads="1"/>
          </p:cNvSpPr>
          <p:nvPr>
            <p:ph type="sldNum" sz="quarter" idx="5"/>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defTabSz="852488">
              <a:defRPr sz="2400">
                <a:solidFill>
                  <a:schemeClr val="folHlink"/>
                </a:solidFill>
                <a:latin typeface="Times New Roman" panose="02020603050405020304" pitchFamily="18" charset="0"/>
                <a:ea typeface="ＭＳ Ｐゴシック" panose="020B0600070205080204" pitchFamily="34" charset="-128"/>
              </a:defRPr>
            </a:lvl1pPr>
            <a:lvl2pPr marL="742950" indent="-285750" defTabSz="852488">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defTabSz="852488">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defTabSz="852488">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defTabSz="852488">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fld id="{5E1B0EEB-8328-CF41-9AA6-41AB19EEF338}" type="slidenum">
              <a:rPr lang="it-IT" altLang="en-CH" sz="900">
                <a:solidFill>
                  <a:schemeClr val="tx1"/>
                </a:solidFill>
              </a:rPr>
              <a:pPr/>
              <a:t>4</a:t>
            </a:fld>
            <a:endParaRPr lang="it-IT" altLang="en-CH" sz="900">
              <a:solidFill>
                <a:schemeClr val="tx1"/>
              </a:solidFill>
            </a:endParaRPr>
          </a:p>
        </p:txBody>
      </p:sp>
      <p:sp>
        <p:nvSpPr>
          <p:cNvPr id="757762" name="Rectangle 2">
            <a:extLst>
              <a:ext uri="{FF2B5EF4-FFF2-40B4-BE49-F238E27FC236}">
                <a16:creationId xmlns:a16="http://schemas.microsoft.com/office/drawing/2014/main" id="{FCC69ACA-0A97-C74C-AFBB-3EAEA6A4D30A}"/>
              </a:ext>
            </a:extLst>
          </p:cNvPr>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757763" name="Rectangle 3">
            <a:extLst>
              <a:ext uri="{FF2B5EF4-FFF2-40B4-BE49-F238E27FC236}">
                <a16:creationId xmlns:a16="http://schemas.microsoft.com/office/drawing/2014/main" id="{EB787CEE-21BD-0841-B220-F2614D1E30D8}"/>
              </a:ext>
            </a:extLst>
          </p:cNvPr>
          <p:cNvSpPr>
            <a:spLocks noGrp="1" noChangeArrowheads="1"/>
          </p:cNvSpPr>
          <p:nvPr>
            <p:ph type="body" idx="1"/>
          </p:nvPr>
        </p:nvSpPr>
        <p:spPr/>
        <p:txBody>
          <a:bodyPr/>
          <a:lstStyle/>
          <a:p>
            <a:pPr eaLnBrk="1" hangingPunct="1">
              <a:defRPr/>
            </a:pP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0E04AA38-B743-1B48-9570-511E2F14F6AC}"/>
              </a:ext>
            </a:extLst>
          </p:cNvPr>
          <p:cNvSpPr>
            <a:spLocks noGrp="1" noChangeArrowheads="1"/>
          </p:cNvSpPr>
          <p:nvPr>
            <p:ph type="sldNum" sz="quarter" idx="5"/>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defTabSz="852488">
              <a:defRPr sz="2400">
                <a:solidFill>
                  <a:schemeClr val="folHlink"/>
                </a:solidFill>
                <a:latin typeface="Times New Roman" panose="02020603050405020304" pitchFamily="18" charset="0"/>
                <a:ea typeface="ＭＳ Ｐゴシック" panose="020B0600070205080204" pitchFamily="34" charset="-128"/>
              </a:defRPr>
            </a:lvl1pPr>
            <a:lvl2pPr marL="742950" indent="-285750" defTabSz="852488">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defTabSz="852488">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defTabSz="852488">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defTabSz="852488">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fld id="{871DFE92-2705-E948-992E-9E1BE9D443F0}" type="slidenum">
              <a:rPr lang="it-IT" altLang="en-CH" sz="900">
                <a:solidFill>
                  <a:schemeClr val="tx1"/>
                </a:solidFill>
              </a:rPr>
              <a:pPr/>
              <a:t>5</a:t>
            </a:fld>
            <a:endParaRPr lang="it-IT" altLang="en-CH" sz="900">
              <a:solidFill>
                <a:schemeClr val="tx1"/>
              </a:solidFill>
            </a:endParaRPr>
          </a:p>
        </p:txBody>
      </p:sp>
      <p:sp>
        <p:nvSpPr>
          <p:cNvPr id="758786" name="Rectangle 2">
            <a:extLst>
              <a:ext uri="{FF2B5EF4-FFF2-40B4-BE49-F238E27FC236}">
                <a16:creationId xmlns:a16="http://schemas.microsoft.com/office/drawing/2014/main" id="{3C0490A9-4F12-0544-A63B-13531781E1EB}"/>
              </a:ext>
            </a:extLst>
          </p:cNvPr>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758787" name="Rectangle 3">
            <a:extLst>
              <a:ext uri="{FF2B5EF4-FFF2-40B4-BE49-F238E27FC236}">
                <a16:creationId xmlns:a16="http://schemas.microsoft.com/office/drawing/2014/main" id="{87BBF950-739F-1449-9731-0B891D0BC176}"/>
              </a:ext>
            </a:extLst>
          </p:cNvPr>
          <p:cNvSpPr>
            <a:spLocks noGrp="1" noChangeArrowheads="1"/>
          </p:cNvSpPr>
          <p:nvPr>
            <p:ph type="body" idx="1"/>
          </p:nvPr>
        </p:nvSpPr>
        <p:spPr/>
        <p:txBody>
          <a:bodyPr/>
          <a:lstStyle/>
          <a:p>
            <a:pPr eaLnBrk="1" hangingPunct="1">
              <a:defRPr/>
            </a:pP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F6E5C7F-F54C-FF47-B929-3A6EF4540255}"/>
              </a:ext>
            </a:extLst>
          </p:cNvPr>
          <p:cNvSpPr>
            <a:spLocks noGrp="1" noChangeArrowheads="1"/>
          </p:cNvSpPr>
          <p:nvPr>
            <p:ph type="sldNum" sz="quarter" idx="5"/>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defTabSz="852488">
              <a:defRPr sz="2400">
                <a:solidFill>
                  <a:schemeClr val="folHlink"/>
                </a:solidFill>
                <a:latin typeface="Times New Roman" panose="02020603050405020304" pitchFamily="18" charset="0"/>
                <a:ea typeface="ＭＳ Ｐゴシック" panose="020B0600070205080204" pitchFamily="34" charset="-128"/>
              </a:defRPr>
            </a:lvl1pPr>
            <a:lvl2pPr marL="742950" indent="-285750" defTabSz="852488">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defTabSz="852488">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defTabSz="852488">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defTabSz="852488">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fld id="{0AAF98E7-8399-4D41-B638-66DDF931E651}" type="slidenum">
              <a:rPr lang="it-IT" altLang="en-CH" sz="900">
                <a:solidFill>
                  <a:schemeClr val="tx1"/>
                </a:solidFill>
              </a:rPr>
              <a:pPr/>
              <a:t>6</a:t>
            </a:fld>
            <a:endParaRPr lang="it-IT" altLang="en-CH" sz="900">
              <a:solidFill>
                <a:schemeClr val="tx1"/>
              </a:solidFill>
            </a:endParaRPr>
          </a:p>
        </p:txBody>
      </p:sp>
      <p:sp>
        <p:nvSpPr>
          <p:cNvPr id="759810" name="Rectangle 2">
            <a:extLst>
              <a:ext uri="{FF2B5EF4-FFF2-40B4-BE49-F238E27FC236}">
                <a16:creationId xmlns:a16="http://schemas.microsoft.com/office/drawing/2014/main" id="{8AFB42F0-681C-F745-89B3-AB3007F88563}"/>
              </a:ext>
            </a:extLst>
          </p:cNvPr>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759811" name="Rectangle 3">
            <a:extLst>
              <a:ext uri="{FF2B5EF4-FFF2-40B4-BE49-F238E27FC236}">
                <a16:creationId xmlns:a16="http://schemas.microsoft.com/office/drawing/2014/main" id="{4A331D1F-63AA-5B49-AF10-6605C89D0B35}"/>
              </a:ext>
            </a:extLst>
          </p:cNvPr>
          <p:cNvSpPr>
            <a:spLocks noGrp="1" noChangeArrowheads="1"/>
          </p:cNvSpPr>
          <p:nvPr>
            <p:ph type="body" idx="1"/>
          </p:nvPr>
        </p:nvSpPr>
        <p:spPr/>
        <p:txBody>
          <a:bodyPr/>
          <a:lstStyle/>
          <a:p>
            <a:pPr eaLnBrk="1" hangingPunct="1">
              <a:defRPr/>
            </a:pP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C9F2924-D10A-9A42-8C18-F0A54B8650DF}"/>
              </a:ext>
            </a:extLst>
          </p:cNvPr>
          <p:cNvSpPr>
            <a:spLocks noGrp="1" noChangeArrowheads="1"/>
          </p:cNvSpPr>
          <p:nvPr>
            <p:ph type="sldNum" sz="quarter" idx="5"/>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defTabSz="852488">
              <a:defRPr sz="2400">
                <a:solidFill>
                  <a:schemeClr val="folHlink"/>
                </a:solidFill>
                <a:latin typeface="Times New Roman" panose="02020603050405020304" pitchFamily="18" charset="0"/>
                <a:ea typeface="ＭＳ Ｐゴシック" panose="020B0600070205080204" pitchFamily="34" charset="-128"/>
              </a:defRPr>
            </a:lvl1pPr>
            <a:lvl2pPr marL="742950" indent="-285750" defTabSz="852488">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defTabSz="852488">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defTabSz="852488">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defTabSz="852488">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fld id="{DDB387EC-B046-4F40-A301-3802839D953F}" type="slidenum">
              <a:rPr lang="it-IT" altLang="en-CH" sz="900">
                <a:solidFill>
                  <a:schemeClr val="tx1"/>
                </a:solidFill>
              </a:rPr>
              <a:pPr/>
              <a:t>7</a:t>
            </a:fld>
            <a:endParaRPr lang="it-IT" altLang="en-CH" sz="900">
              <a:solidFill>
                <a:schemeClr val="tx1"/>
              </a:solidFill>
            </a:endParaRPr>
          </a:p>
        </p:txBody>
      </p:sp>
      <p:sp>
        <p:nvSpPr>
          <p:cNvPr id="760834" name="Rectangle 2">
            <a:extLst>
              <a:ext uri="{FF2B5EF4-FFF2-40B4-BE49-F238E27FC236}">
                <a16:creationId xmlns:a16="http://schemas.microsoft.com/office/drawing/2014/main" id="{B553D407-FE5F-794C-9397-E4A7A864015E}"/>
              </a:ext>
            </a:extLst>
          </p:cNvPr>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760835" name="Rectangle 3">
            <a:extLst>
              <a:ext uri="{FF2B5EF4-FFF2-40B4-BE49-F238E27FC236}">
                <a16:creationId xmlns:a16="http://schemas.microsoft.com/office/drawing/2014/main" id="{00B318D9-FB21-144F-A015-5CE4EDBD6954}"/>
              </a:ext>
            </a:extLst>
          </p:cNvPr>
          <p:cNvSpPr>
            <a:spLocks noGrp="1" noChangeArrowheads="1"/>
          </p:cNvSpPr>
          <p:nvPr>
            <p:ph type="body" idx="1"/>
          </p:nvPr>
        </p:nvSpPr>
        <p:spPr/>
        <p:txBody>
          <a:bodyPr/>
          <a:lstStyle/>
          <a:p>
            <a:pPr eaLnBrk="1" hangingPunct="1">
              <a:defRPr/>
            </a:pPr>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F2051E0-AC38-4142-934D-AE74024D30D5}"/>
              </a:ext>
            </a:extLst>
          </p:cNvPr>
          <p:cNvSpPr>
            <a:spLocks noGrp="1" noChangeArrowheads="1"/>
          </p:cNvSpPr>
          <p:nvPr>
            <p:ph type="sldNum" sz="quarter" idx="5"/>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defTabSz="852488">
              <a:defRPr sz="2400">
                <a:solidFill>
                  <a:schemeClr val="folHlink"/>
                </a:solidFill>
                <a:latin typeface="Times New Roman" panose="02020603050405020304" pitchFamily="18" charset="0"/>
                <a:ea typeface="ＭＳ Ｐゴシック" panose="020B0600070205080204" pitchFamily="34" charset="-128"/>
              </a:defRPr>
            </a:lvl1pPr>
            <a:lvl2pPr marL="742950" indent="-285750" defTabSz="852488">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defTabSz="852488">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defTabSz="852488">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defTabSz="852488">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fld id="{192EDD8B-1456-EB44-822D-52A35EA685C8}" type="slidenum">
              <a:rPr lang="it-IT" altLang="en-CH" sz="900">
                <a:solidFill>
                  <a:schemeClr val="tx1"/>
                </a:solidFill>
              </a:rPr>
              <a:pPr/>
              <a:t>8</a:t>
            </a:fld>
            <a:endParaRPr lang="it-IT" altLang="en-CH" sz="900">
              <a:solidFill>
                <a:schemeClr val="tx1"/>
              </a:solidFill>
            </a:endParaRPr>
          </a:p>
        </p:txBody>
      </p:sp>
      <p:sp>
        <p:nvSpPr>
          <p:cNvPr id="761858" name="Rectangle 2">
            <a:extLst>
              <a:ext uri="{FF2B5EF4-FFF2-40B4-BE49-F238E27FC236}">
                <a16:creationId xmlns:a16="http://schemas.microsoft.com/office/drawing/2014/main" id="{1A2732EA-13A9-FE4A-A241-670EED856096}"/>
              </a:ext>
            </a:extLst>
          </p:cNvPr>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761859" name="Rectangle 3">
            <a:extLst>
              <a:ext uri="{FF2B5EF4-FFF2-40B4-BE49-F238E27FC236}">
                <a16:creationId xmlns:a16="http://schemas.microsoft.com/office/drawing/2014/main" id="{16F71AA2-4597-8547-9C13-D7F9FCEFAE46}"/>
              </a:ext>
            </a:extLst>
          </p:cNvPr>
          <p:cNvSpPr>
            <a:spLocks noGrp="1" noChangeArrowheads="1"/>
          </p:cNvSpPr>
          <p:nvPr>
            <p:ph type="body" idx="1"/>
          </p:nvPr>
        </p:nvSpPr>
        <p:spPr/>
        <p:txBody>
          <a:bodyPr/>
          <a:lstStyle/>
          <a:p>
            <a:pPr eaLnBrk="1" hangingPunct="1">
              <a:defRPr/>
            </a:pPr>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355D468-1120-AE49-868E-64C81ACEA3C1}"/>
              </a:ext>
            </a:extLst>
          </p:cNvPr>
          <p:cNvSpPr>
            <a:spLocks noGrp="1" noChangeArrowheads="1"/>
          </p:cNvSpPr>
          <p:nvPr>
            <p:ph type="sldNum" sz="quarter" idx="5"/>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defTabSz="852488">
              <a:defRPr sz="2400">
                <a:solidFill>
                  <a:schemeClr val="folHlink"/>
                </a:solidFill>
                <a:latin typeface="Times New Roman" panose="02020603050405020304" pitchFamily="18" charset="0"/>
                <a:ea typeface="ＭＳ Ｐゴシック" panose="020B0600070205080204" pitchFamily="34" charset="-128"/>
              </a:defRPr>
            </a:lvl1pPr>
            <a:lvl2pPr marL="742950" indent="-285750" defTabSz="852488">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defTabSz="852488">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defTabSz="852488">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defTabSz="852488">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defTabSz="852488"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fld id="{76A7ABB5-5400-F046-8386-DBAC7133976F}" type="slidenum">
              <a:rPr lang="it-IT" altLang="en-CH" sz="900">
                <a:solidFill>
                  <a:schemeClr val="tx1"/>
                </a:solidFill>
              </a:rPr>
              <a:pPr/>
              <a:t>9</a:t>
            </a:fld>
            <a:endParaRPr lang="it-IT" altLang="en-CH" sz="900">
              <a:solidFill>
                <a:schemeClr val="tx1"/>
              </a:solidFill>
            </a:endParaRPr>
          </a:p>
        </p:txBody>
      </p:sp>
      <p:sp>
        <p:nvSpPr>
          <p:cNvPr id="762882" name="Rectangle 2">
            <a:extLst>
              <a:ext uri="{FF2B5EF4-FFF2-40B4-BE49-F238E27FC236}">
                <a16:creationId xmlns:a16="http://schemas.microsoft.com/office/drawing/2014/main" id="{4095F23E-0EFA-034A-8B25-D97CE0058F61}"/>
              </a:ext>
            </a:extLst>
          </p:cNvPr>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762883" name="Rectangle 3">
            <a:extLst>
              <a:ext uri="{FF2B5EF4-FFF2-40B4-BE49-F238E27FC236}">
                <a16:creationId xmlns:a16="http://schemas.microsoft.com/office/drawing/2014/main" id="{4FD5AC65-4143-E343-A720-771F23F1D183}"/>
              </a:ext>
            </a:extLst>
          </p:cNvPr>
          <p:cNvSpPr>
            <a:spLocks noGrp="1" noChangeArrowheads="1"/>
          </p:cNvSpPr>
          <p:nvPr>
            <p:ph type="body" idx="1"/>
          </p:nvPr>
        </p:nvSpPr>
        <p:spPr/>
        <p:txBody>
          <a:bodyPr/>
          <a:lstStyle/>
          <a:p>
            <a:pPr eaLnBrk="1" hangingPunct="1">
              <a:defRPr/>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6876576-9ADD-E94C-B02E-970225233D29}" type="datetimeFigureOut">
              <a:rPr lang="fr-FR" smtClean="0"/>
              <a:t>27/02/2025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264D63D-07A1-B14E-BD7D-BB192A5BF9CF}" type="slidenum">
              <a:rPr lang="fr-FR" smtClean="0"/>
              <a:t>‹#›</a:t>
            </a:fld>
            <a:endParaRPr lang="fr-FR"/>
          </a:p>
        </p:txBody>
      </p:sp>
    </p:spTree>
    <p:extLst>
      <p:ext uri="{BB962C8B-B14F-4D97-AF65-F5344CB8AC3E}">
        <p14:creationId xmlns:p14="http://schemas.microsoft.com/office/powerpoint/2010/main" val="4191378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6876576-9ADD-E94C-B02E-970225233D29}" type="datetimeFigureOut">
              <a:rPr lang="fr-FR" smtClean="0"/>
              <a:t>27/02/2025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264D63D-07A1-B14E-BD7D-BB192A5BF9CF}" type="slidenum">
              <a:rPr lang="fr-FR" smtClean="0"/>
              <a:t>‹#›</a:t>
            </a:fld>
            <a:endParaRPr lang="fr-FR"/>
          </a:p>
        </p:txBody>
      </p:sp>
    </p:spTree>
    <p:extLst>
      <p:ext uri="{BB962C8B-B14F-4D97-AF65-F5344CB8AC3E}">
        <p14:creationId xmlns:p14="http://schemas.microsoft.com/office/powerpoint/2010/main" val="3251012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6876576-9ADD-E94C-B02E-970225233D29}" type="datetimeFigureOut">
              <a:rPr lang="fr-FR" smtClean="0"/>
              <a:t>27/02/2025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264D63D-07A1-B14E-BD7D-BB192A5BF9CF}" type="slidenum">
              <a:rPr lang="fr-FR" smtClean="0"/>
              <a:t>‹#›</a:t>
            </a:fld>
            <a:endParaRPr lang="fr-FR"/>
          </a:p>
        </p:txBody>
      </p:sp>
    </p:spTree>
    <p:extLst>
      <p:ext uri="{BB962C8B-B14F-4D97-AF65-F5344CB8AC3E}">
        <p14:creationId xmlns:p14="http://schemas.microsoft.com/office/powerpoint/2010/main" val="3115453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6876576-9ADD-E94C-B02E-970225233D29}" type="datetimeFigureOut">
              <a:rPr lang="fr-FR" smtClean="0"/>
              <a:t>27/02/2025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264D63D-07A1-B14E-BD7D-BB192A5BF9CF}" type="slidenum">
              <a:rPr lang="fr-FR" smtClean="0"/>
              <a:t>‹#›</a:t>
            </a:fld>
            <a:endParaRPr lang="fr-FR"/>
          </a:p>
        </p:txBody>
      </p:sp>
    </p:spTree>
    <p:extLst>
      <p:ext uri="{BB962C8B-B14F-4D97-AF65-F5344CB8AC3E}">
        <p14:creationId xmlns:p14="http://schemas.microsoft.com/office/powerpoint/2010/main" val="3289847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6876576-9ADD-E94C-B02E-970225233D29}" type="datetimeFigureOut">
              <a:rPr lang="fr-FR" smtClean="0"/>
              <a:t>27/02/2025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264D63D-07A1-B14E-BD7D-BB192A5BF9CF}" type="slidenum">
              <a:rPr lang="fr-FR" smtClean="0"/>
              <a:t>‹#›</a:t>
            </a:fld>
            <a:endParaRPr lang="fr-FR"/>
          </a:p>
        </p:txBody>
      </p:sp>
    </p:spTree>
    <p:extLst>
      <p:ext uri="{BB962C8B-B14F-4D97-AF65-F5344CB8AC3E}">
        <p14:creationId xmlns:p14="http://schemas.microsoft.com/office/powerpoint/2010/main" val="3120816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6876576-9ADD-E94C-B02E-970225233D29}" type="datetimeFigureOut">
              <a:rPr lang="fr-FR" smtClean="0"/>
              <a:t>27/02/2025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264D63D-07A1-B14E-BD7D-BB192A5BF9CF}" type="slidenum">
              <a:rPr lang="fr-FR" smtClean="0"/>
              <a:t>‹#›</a:t>
            </a:fld>
            <a:endParaRPr lang="fr-FR"/>
          </a:p>
        </p:txBody>
      </p:sp>
    </p:spTree>
    <p:extLst>
      <p:ext uri="{BB962C8B-B14F-4D97-AF65-F5344CB8AC3E}">
        <p14:creationId xmlns:p14="http://schemas.microsoft.com/office/powerpoint/2010/main" val="4211594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6876576-9ADD-E94C-B02E-970225233D29}" type="datetimeFigureOut">
              <a:rPr lang="fr-FR" smtClean="0"/>
              <a:t>27/02/2025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264D63D-07A1-B14E-BD7D-BB192A5BF9CF}" type="slidenum">
              <a:rPr lang="fr-FR" smtClean="0"/>
              <a:t>‹#›</a:t>
            </a:fld>
            <a:endParaRPr lang="fr-FR"/>
          </a:p>
        </p:txBody>
      </p:sp>
    </p:spTree>
    <p:extLst>
      <p:ext uri="{BB962C8B-B14F-4D97-AF65-F5344CB8AC3E}">
        <p14:creationId xmlns:p14="http://schemas.microsoft.com/office/powerpoint/2010/main" val="1767518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6876576-9ADD-E94C-B02E-970225233D29}" type="datetimeFigureOut">
              <a:rPr lang="fr-FR" smtClean="0"/>
              <a:t>27/02/2025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264D63D-07A1-B14E-BD7D-BB192A5BF9CF}" type="slidenum">
              <a:rPr lang="fr-FR" smtClean="0"/>
              <a:t>‹#›</a:t>
            </a:fld>
            <a:endParaRPr lang="fr-FR"/>
          </a:p>
        </p:txBody>
      </p:sp>
    </p:spTree>
    <p:extLst>
      <p:ext uri="{BB962C8B-B14F-4D97-AF65-F5344CB8AC3E}">
        <p14:creationId xmlns:p14="http://schemas.microsoft.com/office/powerpoint/2010/main" val="231486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876576-9ADD-E94C-B02E-970225233D29}" type="datetimeFigureOut">
              <a:rPr lang="fr-FR" smtClean="0"/>
              <a:t>27/02/2025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264D63D-07A1-B14E-BD7D-BB192A5BF9CF}" type="slidenum">
              <a:rPr lang="fr-FR" smtClean="0"/>
              <a:t>‹#›</a:t>
            </a:fld>
            <a:endParaRPr lang="fr-FR"/>
          </a:p>
        </p:txBody>
      </p:sp>
    </p:spTree>
    <p:extLst>
      <p:ext uri="{BB962C8B-B14F-4D97-AF65-F5344CB8AC3E}">
        <p14:creationId xmlns:p14="http://schemas.microsoft.com/office/powerpoint/2010/main" val="93211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6876576-9ADD-E94C-B02E-970225233D29}" type="datetimeFigureOut">
              <a:rPr lang="fr-FR" smtClean="0"/>
              <a:t>27/02/2025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264D63D-07A1-B14E-BD7D-BB192A5BF9CF}" type="slidenum">
              <a:rPr lang="fr-FR" smtClean="0"/>
              <a:t>‹#›</a:t>
            </a:fld>
            <a:endParaRPr lang="fr-FR"/>
          </a:p>
        </p:txBody>
      </p:sp>
    </p:spTree>
    <p:extLst>
      <p:ext uri="{BB962C8B-B14F-4D97-AF65-F5344CB8AC3E}">
        <p14:creationId xmlns:p14="http://schemas.microsoft.com/office/powerpoint/2010/main" val="855763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6876576-9ADD-E94C-B02E-970225233D29}" type="datetimeFigureOut">
              <a:rPr lang="fr-FR" smtClean="0"/>
              <a:t>27/02/2025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264D63D-07A1-B14E-BD7D-BB192A5BF9CF}" type="slidenum">
              <a:rPr lang="fr-FR" smtClean="0"/>
              <a:t>‹#›</a:t>
            </a:fld>
            <a:endParaRPr lang="fr-FR"/>
          </a:p>
        </p:txBody>
      </p:sp>
    </p:spTree>
    <p:extLst>
      <p:ext uri="{BB962C8B-B14F-4D97-AF65-F5344CB8AC3E}">
        <p14:creationId xmlns:p14="http://schemas.microsoft.com/office/powerpoint/2010/main" val="1740597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6876576-9ADD-E94C-B02E-970225233D29}" type="datetimeFigureOut">
              <a:rPr lang="fr-FR" smtClean="0"/>
              <a:t>27/02/2025</a:t>
            </a:fld>
            <a:endParaRPr lang="fr-F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64D63D-07A1-B14E-BD7D-BB192A5BF9CF}" type="slidenum">
              <a:rPr lang="fr-FR" smtClean="0"/>
              <a:t>‹#›</a:t>
            </a:fld>
            <a:endParaRPr lang="fr-FR"/>
          </a:p>
        </p:txBody>
      </p:sp>
    </p:spTree>
    <p:extLst>
      <p:ext uri="{BB962C8B-B14F-4D97-AF65-F5344CB8AC3E}">
        <p14:creationId xmlns:p14="http://schemas.microsoft.com/office/powerpoint/2010/main" val="32443679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21.emf"/><Relationship Id="rId5" Type="http://schemas.openxmlformats.org/officeDocument/2006/relationships/oleObject" Target="../embeddings/oleObject13.bin"/><Relationship Id="rId4" Type="http://schemas.openxmlformats.org/officeDocument/2006/relationships/image" Target="../media/image20.emf"/></Relationships>
</file>

<file path=ppt/slides/_rels/slide11.xml.rels><?xml version="1.0" encoding="UTF-8" standalone="yes"?>
<Relationships xmlns="http://schemas.openxmlformats.org/package/2006/relationships"><Relationship Id="rId8" Type="http://schemas.openxmlformats.org/officeDocument/2006/relationships/image" Target="../media/image26.emf"/><Relationship Id="rId3" Type="http://schemas.openxmlformats.org/officeDocument/2006/relationships/oleObject" Target="../embeddings/oleObject14.bin"/><Relationship Id="rId7" Type="http://schemas.openxmlformats.org/officeDocument/2006/relationships/image" Target="../media/image25.emf"/><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24.emf"/><Relationship Id="rId5" Type="http://schemas.openxmlformats.org/officeDocument/2006/relationships/image" Target="../media/image23.emf"/><Relationship Id="rId4" Type="http://schemas.openxmlformats.org/officeDocument/2006/relationships/image" Target="../media/image22.e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2.emf"/><Relationship Id="rId5" Type="http://schemas.openxmlformats.org/officeDocument/2006/relationships/oleObject" Target="../embeddings/oleObject3.bin"/><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5.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7.emf"/><Relationship Id="rId5" Type="http://schemas.openxmlformats.org/officeDocument/2006/relationships/oleObject" Target="../embeddings/oleObject7.bin"/><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9.emf"/><Relationship Id="rId5" Type="http://schemas.openxmlformats.org/officeDocument/2006/relationships/oleObject" Target="../embeddings/oleObject9.bin"/><Relationship Id="rId4" Type="http://schemas.openxmlformats.org/officeDocument/2006/relationships/image" Target="../media/image8.emf"/></Relationships>
</file>

<file path=ppt/slides/_rels/slide8.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image" Target="../media/image11.emf"/><Relationship Id="rId7" Type="http://schemas.openxmlformats.org/officeDocument/2006/relationships/image" Target="../media/image15.emf"/><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14.emf"/><Relationship Id="rId5" Type="http://schemas.openxmlformats.org/officeDocument/2006/relationships/image" Target="../media/image13.emf"/><Relationship Id="rId10" Type="http://schemas.openxmlformats.org/officeDocument/2006/relationships/image" Target="../media/image18.emf"/><Relationship Id="rId4" Type="http://schemas.openxmlformats.org/officeDocument/2006/relationships/image" Target="../media/image12.emf"/><Relationship Id="rId9" Type="http://schemas.openxmlformats.org/officeDocument/2006/relationships/image" Target="../media/image17.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19.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2050" name="Rectangle 2">
            <a:extLst>
              <a:ext uri="{FF2B5EF4-FFF2-40B4-BE49-F238E27FC236}">
                <a16:creationId xmlns:a16="http://schemas.microsoft.com/office/drawing/2014/main" id="{DE81D60D-2544-8440-B6B7-8ED12E99EB55}"/>
              </a:ext>
            </a:extLst>
          </p:cNvPr>
          <p:cNvSpPr>
            <a:spLocks noChangeArrowheads="1"/>
          </p:cNvSpPr>
          <p:nvPr/>
        </p:nvSpPr>
        <p:spPr bwMode="auto">
          <a:xfrm>
            <a:off x="341313" y="360363"/>
            <a:ext cx="2755900" cy="5794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en-US" sz="3200" b="1">
                <a:solidFill>
                  <a:schemeClr val="tx1"/>
                </a:solidFill>
                <a:latin typeface="Arial" charset="0"/>
                <a:ea typeface="ＭＳ Ｐゴシック" charset="0"/>
                <a:cs typeface="Times New Roman" charset="0"/>
              </a:rPr>
              <a:t>Blumer Index</a:t>
            </a:r>
            <a:endParaRPr lang="it-IT" sz="3200" b="1">
              <a:solidFill>
                <a:schemeClr val="tx1"/>
              </a:solidFill>
              <a:latin typeface="Arial" charset="0"/>
              <a:ea typeface="ＭＳ Ｐゴシック" charset="0"/>
              <a:cs typeface="Times New Roman" charset="0"/>
            </a:endParaRPr>
          </a:p>
        </p:txBody>
      </p:sp>
      <p:sp>
        <p:nvSpPr>
          <p:cNvPr id="642051" name="Rectangle 3">
            <a:extLst>
              <a:ext uri="{FF2B5EF4-FFF2-40B4-BE49-F238E27FC236}">
                <a16:creationId xmlns:a16="http://schemas.microsoft.com/office/drawing/2014/main" id="{C4F61463-269C-4749-A84C-CD2D3D983C8E}"/>
              </a:ext>
            </a:extLst>
          </p:cNvPr>
          <p:cNvSpPr>
            <a:spLocks noChangeArrowheads="1"/>
          </p:cNvSpPr>
          <p:nvPr/>
        </p:nvSpPr>
        <p:spPr bwMode="auto">
          <a:xfrm>
            <a:off x="322263" y="1155700"/>
            <a:ext cx="7908925" cy="2678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1330325" indent="-1330325">
              <a:defRPr sz="2400">
                <a:solidFill>
                  <a:schemeClr val="folHlink"/>
                </a:solidFill>
                <a:latin typeface="Times New Roman" panose="02020603050405020304" pitchFamily="18" charset="0"/>
                <a:ea typeface="ＭＳ Ｐゴシック" panose="020B0600070205080204" pitchFamily="34" charset="-128"/>
              </a:defRPr>
            </a:lvl1pPr>
            <a:lvl2pPr marL="742950" indent="-285750">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pPr eaLnBrk="1" hangingPunct="1"/>
            <a:r>
              <a:rPr lang="en-US" altLang="en-CH">
                <a:solidFill>
                  <a:schemeClr val="tx1"/>
                </a:solidFill>
              </a:rPr>
              <a:t>We wish to approximate a </a:t>
            </a:r>
            <a:r>
              <a:rPr lang="en-US" altLang="en-CH" i="1">
                <a:solidFill>
                  <a:schemeClr val="tx1"/>
                </a:solidFill>
              </a:rPr>
              <a:t>continuous</a:t>
            </a:r>
            <a:r>
              <a:rPr lang="en-US" altLang="en-CH">
                <a:solidFill>
                  <a:schemeClr val="tx1"/>
                </a:solidFill>
              </a:rPr>
              <a:t> spectrum </a:t>
            </a:r>
            <a:r>
              <a:rPr lang="en-US" altLang="en-CH" i="1">
                <a:solidFill>
                  <a:schemeClr val="tx1"/>
                </a:solidFill>
              </a:rPr>
              <a:t>F</a:t>
            </a:r>
            <a:r>
              <a:rPr lang="en-US" altLang="en-CH">
                <a:solidFill>
                  <a:schemeClr val="tx1"/>
                </a:solidFill>
              </a:rPr>
              <a:t>(</a:t>
            </a:r>
            <a:r>
              <a:rPr lang="en-US" altLang="en-CH" i="1">
                <a:solidFill>
                  <a:schemeClr val="tx1"/>
                </a:solidFill>
                <a:sym typeface="Symbol" pitchFamily="2" charset="2"/>
              </a:rPr>
              <a:t>ω</a:t>
            </a:r>
            <a:r>
              <a:rPr lang="en-US" altLang="en-CH">
                <a:solidFill>
                  <a:schemeClr val="tx1"/>
                </a:solidFill>
              </a:rPr>
              <a:t>) for</a:t>
            </a:r>
          </a:p>
          <a:p>
            <a:pPr eaLnBrk="1" hangingPunct="1"/>
            <a:r>
              <a:rPr lang="en-US" altLang="en-CH" i="1">
                <a:solidFill>
                  <a:schemeClr val="tx1"/>
                </a:solidFill>
                <a:sym typeface="Symbol" pitchFamily="2" charset="2"/>
              </a:rPr>
              <a:t>ω</a:t>
            </a:r>
            <a:r>
              <a:rPr lang="en-US" altLang="en-CH">
                <a:solidFill>
                  <a:schemeClr val="tx1"/>
                </a:solidFill>
              </a:rPr>
              <a:t> = 0 to </a:t>
            </a:r>
            <a:r>
              <a:rPr lang="en-US" altLang="en-CH">
                <a:solidFill>
                  <a:schemeClr val="tx1"/>
                </a:solidFill>
                <a:sym typeface="Symbol" pitchFamily="2" charset="2"/>
              </a:rPr>
              <a:t>∞</a:t>
            </a:r>
            <a:r>
              <a:rPr lang="en-US" altLang="en-CH">
                <a:solidFill>
                  <a:schemeClr val="tx1"/>
                </a:solidFill>
              </a:rPr>
              <a:t> by a </a:t>
            </a:r>
            <a:r>
              <a:rPr lang="en-US" altLang="en-CH" i="1">
                <a:solidFill>
                  <a:schemeClr val="tx1"/>
                </a:solidFill>
              </a:rPr>
              <a:t>discrete</a:t>
            </a:r>
            <a:r>
              <a:rPr lang="en-US" altLang="en-CH">
                <a:solidFill>
                  <a:schemeClr val="tx1"/>
                </a:solidFill>
              </a:rPr>
              <a:t> function </a:t>
            </a:r>
            <a:r>
              <a:rPr lang="en-US" altLang="en-CH" i="1">
                <a:solidFill>
                  <a:schemeClr val="tx1"/>
                </a:solidFill>
              </a:rPr>
              <a:t>F</a:t>
            </a:r>
            <a:r>
              <a:rPr lang="en-US" altLang="en-CH">
                <a:solidFill>
                  <a:schemeClr val="tx1"/>
                </a:solidFill>
              </a:rPr>
              <a:t>(</a:t>
            </a:r>
            <a:r>
              <a:rPr lang="en-US" altLang="en-CH" i="1">
                <a:solidFill>
                  <a:schemeClr val="tx1"/>
                </a:solidFill>
                <a:sym typeface="Symbol" pitchFamily="2" charset="2"/>
              </a:rPr>
              <a:t>ω</a:t>
            </a:r>
            <a:r>
              <a:rPr lang="en-US" altLang="en-CH" i="1" baseline="-25000">
                <a:solidFill>
                  <a:schemeClr val="tx1"/>
                </a:solidFill>
              </a:rPr>
              <a:t>i</a:t>
            </a:r>
            <a:r>
              <a:rPr lang="en-US" altLang="en-CH">
                <a:solidFill>
                  <a:schemeClr val="tx1"/>
                </a:solidFill>
              </a:rPr>
              <a:t>) for </a:t>
            </a:r>
            <a:r>
              <a:rPr lang="en-US" altLang="en-CH" i="1">
                <a:solidFill>
                  <a:schemeClr val="tx1"/>
                </a:solidFill>
                <a:sym typeface="Symbol" pitchFamily="2" charset="2"/>
              </a:rPr>
              <a:t>ω</a:t>
            </a:r>
            <a:r>
              <a:rPr lang="en-US" altLang="en-CH">
                <a:solidFill>
                  <a:schemeClr val="tx1"/>
                </a:solidFill>
              </a:rPr>
              <a:t> = </a:t>
            </a:r>
            <a:r>
              <a:rPr lang="en-US" altLang="en-CH" i="1">
                <a:solidFill>
                  <a:schemeClr val="tx1"/>
                </a:solidFill>
                <a:sym typeface="Symbol" pitchFamily="2" charset="2"/>
              </a:rPr>
              <a:t>ω</a:t>
            </a:r>
            <a:r>
              <a:rPr lang="en-US" altLang="en-CH" i="1" baseline="-25000">
                <a:solidFill>
                  <a:schemeClr val="tx1"/>
                </a:solidFill>
              </a:rPr>
              <a:t>min</a:t>
            </a:r>
            <a:r>
              <a:rPr lang="en-US" altLang="en-CH">
                <a:solidFill>
                  <a:schemeClr val="tx1"/>
                </a:solidFill>
              </a:rPr>
              <a:t> to </a:t>
            </a:r>
            <a:r>
              <a:rPr lang="en-US" altLang="en-CH" i="1">
                <a:solidFill>
                  <a:schemeClr val="tx1"/>
                </a:solidFill>
                <a:sym typeface="Symbol" pitchFamily="2" charset="2"/>
              </a:rPr>
              <a:t>ω</a:t>
            </a:r>
            <a:r>
              <a:rPr lang="en-US" altLang="en-CH" i="1" baseline="-25000">
                <a:solidFill>
                  <a:schemeClr val="tx1"/>
                </a:solidFill>
              </a:rPr>
              <a:t>max</a:t>
            </a:r>
            <a:r>
              <a:rPr lang="en-US" altLang="en-CH">
                <a:solidFill>
                  <a:schemeClr val="tx1"/>
                </a:solidFill>
              </a:rPr>
              <a:t> . </a:t>
            </a:r>
          </a:p>
          <a:p>
            <a:pPr algn="just" eaLnBrk="1" hangingPunct="1"/>
            <a:endParaRPr lang="en-US" altLang="en-CH">
              <a:solidFill>
                <a:schemeClr val="tx1"/>
              </a:solidFill>
            </a:endParaRPr>
          </a:p>
          <a:p>
            <a:pPr algn="just" eaLnBrk="1" hangingPunct="1"/>
            <a:r>
              <a:rPr lang="en-US" altLang="en-CH">
                <a:solidFill>
                  <a:schemeClr val="tx1"/>
                </a:solidFill>
              </a:rPr>
              <a:t>Errors in this representation arise from truncating</a:t>
            </a:r>
          </a:p>
          <a:p>
            <a:pPr algn="just" eaLnBrk="1" hangingPunct="1"/>
            <a:r>
              <a:rPr lang="en-US" altLang="en-CH">
                <a:solidFill>
                  <a:schemeClr val="tx1"/>
                </a:solidFill>
              </a:rPr>
              <a:t>the infinite spectrum at lower and upper frequencies</a:t>
            </a:r>
          </a:p>
          <a:p>
            <a:pPr algn="just" eaLnBrk="1" hangingPunct="1"/>
            <a:r>
              <a:rPr lang="en-US" altLang="en-CH" i="1">
                <a:solidFill>
                  <a:schemeClr val="tx1"/>
                </a:solidFill>
                <a:sym typeface="Symbol" pitchFamily="2" charset="2"/>
              </a:rPr>
              <a:t>ω</a:t>
            </a:r>
            <a:r>
              <a:rPr lang="en-US" altLang="en-CH" i="1" baseline="-25000">
                <a:solidFill>
                  <a:schemeClr val="tx1"/>
                </a:solidFill>
              </a:rPr>
              <a:t>min</a:t>
            </a:r>
            <a:r>
              <a:rPr lang="en-US" altLang="en-CH">
                <a:solidFill>
                  <a:schemeClr val="tx1"/>
                </a:solidFill>
              </a:rPr>
              <a:t> and </a:t>
            </a:r>
            <a:r>
              <a:rPr lang="en-US" altLang="en-CH" i="1">
                <a:solidFill>
                  <a:schemeClr val="tx1"/>
                </a:solidFill>
                <a:sym typeface="Symbol" pitchFamily="2" charset="2"/>
              </a:rPr>
              <a:t>ω</a:t>
            </a:r>
            <a:r>
              <a:rPr lang="en-US" altLang="en-CH" i="1" baseline="-25000">
                <a:solidFill>
                  <a:schemeClr val="tx1"/>
                </a:solidFill>
              </a:rPr>
              <a:t>max</a:t>
            </a:r>
            <a:r>
              <a:rPr lang="en-US" altLang="en-CH">
                <a:solidFill>
                  <a:schemeClr val="tx1"/>
                </a:solidFill>
              </a:rPr>
              <a:t> , and sampling the spectrum in </a:t>
            </a:r>
          </a:p>
          <a:p>
            <a:pPr algn="just" eaLnBrk="1" hangingPunct="1"/>
            <a:r>
              <a:rPr lang="en-US" altLang="en-CH">
                <a:solidFill>
                  <a:schemeClr val="tx1"/>
                </a:solidFill>
              </a:rPr>
              <a:t>a discrete manner.</a:t>
            </a:r>
            <a:endParaRPr lang="it-IT" altLang="en-CH">
              <a:solidFill>
                <a:schemeClr val="tx1"/>
              </a:solidFill>
            </a:endParaRPr>
          </a:p>
        </p:txBody>
      </p:sp>
      <p:sp>
        <p:nvSpPr>
          <p:cNvPr id="642052" name="Rectangle 4">
            <a:extLst>
              <a:ext uri="{FF2B5EF4-FFF2-40B4-BE49-F238E27FC236}">
                <a16:creationId xmlns:a16="http://schemas.microsoft.com/office/drawing/2014/main" id="{7E7891A3-4444-5A42-A462-101E96CB4C38}"/>
              </a:ext>
            </a:extLst>
          </p:cNvPr>
          <p:cNvSpPr>
            <a:spLocks noChangeArrowheads="1"/>
          </p:cNvSpPr>
          <p:nvPr/>
        </p:nvSpPr>
        <p:spPr bwMode="auto">
          <a:xfrm>
            <a:off x="322263" y="4010025"/>
            <a:ext cx="7810500" cy="15525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defRPr/>
            </a:pPr>
            <a:r>
              <a:rPr lang="en-US">
                <a:solidFill>
                  <a:schemeClr val="tx1"/>
                </a:solidFill>
                <a:latin typeface="Times New Roman" charset="0"/>
                <a:ea typeface="ＭＳ Ｐゴシック" charset="0"/>
              </a:rPr>
              <a:t>If the spectrum is causal it must obey the Hilbert transform relationships. This implies that the following relationship between the real and imaginary parts of the spectrum must hold</a:t>
            </a:r>
            <a:r>
              <a:rPr lang="it-IT">
                <a:solidFill>
                  <a:schemeClr val="tx1"/>
                </a:solidFill>
                <a:latin typeface="Times New Roman" charset="0"/>
                <a:ea typeface="ＭＳ Ｐゴシック" charset="0"/>
              </a:rPr>
              <a:t> </a:t>
            </a:r>
          </a:p>
        </p:txBody>
      </p:sp>
      <p:sp>
        <p:nvSpPr>
          <p:cNvPr id="642053" name="Rectangle 5">
            <a:extLst>
              <a:ext uri="{FF2B5EF4-FFF2-40B4-BE49-F238E27FC236}">
                <a16:creationId xmlns:a16="http://schemas.microsoft.com/office/drawing/2014/main" id="{DD54A720-CC10-9045-A5FC-E2CAAC23A07F}"/>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graphicFrame>
        <p:nvGraphicFramePr>
          <p:cNvPr id="642054" name="Object 6">
            <a:extLst>
              <a:ext uri="{FF2B5EF4-FFF2-40B4-BE49-F238E27FC236}">
                <a16:creationId xmlns:a16="http://schemas.microsoft.com/office/drawing/2014/main" id="{EC45B75A-6395-EE4A-AC30-C490656C30DC}"/>
              </a:ext>
            </a:extLst>
          </p:cNvPr>
          <p:cNvGraphicFramePr>
            <a:graphicFrameLocks noChangeAspect="1"/>
          </p:cNvGraphicFramePr>
          <p:nvPr/>
        </p:nvGraphicFramePr>
        <p:xfrm>
          <a:off x="2290763" y="5324475"/>
          <a:ext cx="3829050" cy="904875"/>
        </p:xfrm>
        <a:graphic>
          <a:graphicData uri="http://schemas.openxmlformats.org/presentationml/2006/ole">
            <mc:AlternateContent xmlns:mc="http://schemas.openxmlformats.org/markup-compatibility/2006">
              <mc:Choice xmlns:v="urn:schemas-microsoft-com:vml" Requires="v">
                <p:oleObj name="Equation" r:id="rId3" imgW="52082700" imgH="12293600" progId="Equation.3">
                  <p:embed/>
                </p:oleObj>
              </mc:Choice>
              <mc:Fallback>
                <p:oleObj name="Equation" r:id="rId3" imgW="52082700" imgH="12293600" progId="Equation.3">
                  <p:embed/>
                  <p:pic>
                    <p:nvPicPr>
                      <p:cNvPr id="642054" name="Object 6">
                        <a:extLst>
                          <a:ext uri="{FF2B5EF4-FFF2-40B4-BE49-F238E27FC236}">
                            <a16:creationId xmlns:a16="http://schemas.microsoft.com/office/drawing/2014/main" id="{EC45B75A-6395-EE4A-AC30-C490656C30D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90763" y="5324475"/>
                        <a:ext cx="382905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42055" name="Rectangle 7">
            <a:extLst>
              <a:ext uri="{FF2B5EF4-FFF2-40B4-BE49-F238E27FC236}">
                <a16:creationId xmlns:a16="http://schemas.microsoft.com/office/drawing/2014/main" id="{4027FB68-0D01-584D-BC0B-3F42FAD97234}"/>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42051"/>
                                        </p:tgtEl>
                                        <p:attrNameLst>
                                          <p:attrName>style.visibility</p:attrName>
                                        </p:attrNameLst>
                                      </p:cBhvr>
                                      <p:to>
                                        <p:strVal val="visible"/>
                                      </p:to>
                                    </p:set>
                                    <p:animEffect transition="in" filter="randombar(horizontal)">
                                      <p:cBhvr>
                                        <p:cTn id="7" dur="500"/>
                                        <p:tgtEl>
                                          <p:spTgt spid="64205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42052">
                                            <p:txEl>
                                              <p:pRg st="0" end="0"/>
                                            </p:txEl>
                                          </p:spTgt>
                                        </p:tgtEl>
                                        <p:attrNameLst>
                                          <p:attrName>style.visibility</p:attrName>
                                        </p:attrNameLst>
                                      </p:cBhvr>
                                      <p:to>
                                        <p:strVal val="visible"/>
                                      </p:to>
                                    </p:set>
                                    <p:animEffect transition="in" filter="randombar(horizontal)">
                                      <p:cBhvr>
                                        <p:cTn id="12" dur="500"/>
                                        <p:tgtEl>
                                          <p:spTgt spid="642052">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nodeType="clickEffect">
                                  <p:stCondLst>
                                    <p:cond delay="0"/>
                                  </p:stCondLst>
                                  <p:childTnLst>
                                    <p:set>
                                      <p:cBhvr>
                                        <p:cTn id="16" dur="1" fill="hold">
                                          <p:stCondLst>
                                            <p:cond delay="0"/>
                                          </p:stCondLst>
                                        </p:cTn>
                                        <p:tgtEl>
                                          <p:spTgt spid="642054"/>
                                        </p:tgtEl>
                                        <p:attrNameLst>
                                          <p:attrName>style.visibility</p:attrName>
                                        </p:attrNameLst>
                                      </p:cBhvr>
                                      <p:to>
                                        <p:strVal val="visible"/>
                                      </p:to>
                                    </p:set>
                                    <p:animEffect transition="in" filter="randombar(horizontal)">
                                      <p:cBhvr>
                                        <p:cTn id="17" dur="500"/>
                                        <p:tgtEl>
                                          <p:spTgt spid="6420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2051" grpId="0" autoUpdateAnimBg="0"/>
      <p:bldP spid="642052"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1266" name="Rectangle 2">
            <a:extLst>
              <a:ext uri="{FF2B5EF4-FFF2-40B4-BE49-F238E27FC236}">
                <a16:creationId xmlns:a16="http://schemas.microsoft.com/office/drawing/2014/main" id="{5F4C2259-44F9-3B40-94B0-DC81BF4C5DE3}"/>
              </a:ext>
            </a:extLst>
          </p:cNvPr>
          <p:cNvSpPr>
            <a:spLocks noChangeArrowheads="1"/>
          </p:cNvSpPr>
          <p:nvPr/>
        </p:nvSpPr>
        <p:spPr bwMode="auto">
          <a:xfrm>
            <a:off x="0" y="217488"/>
            <a:ext cx="6540500" cy="5794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en-US" sz="3200" b="1">
                <a:solidFill>
                  <a:schemeClr val="tx1"/>
                </a:solidFill>
                <a:latin typeface="Arial" charset="0"/>
                <a:ea typeface="ＭＳ Ｐゴシック" charset="0"/>
                <a:cs typeface="Times New Roman" charset="0"/>
              </a:rPr>
              <a:t>Evaluation of the Fourier Integral</a:t>
            </a:r>
            <a:endParaRPr lang="it-IT" sz="3200" b="1">
              <a:solidFill>
                <a:schemeClr val="tx1"/>
              </a:solidFill>
              <a:latin typeface="Arial" charset="0"/>
              <a:ea typeface="ＭＳ Ｐゴシック" charset="0"/>
              <a:cs typeface="Times New Roman" charset="0"/>
            </a:endParaRPr>
          </a:p>
        </p:txBody>
      </p:sp>
      <p:sp>
        <p:nvSpPr>
          <p:cNvPr id="651267" name="Rectangle 3">
            <a:extLst>
              <a:ext uri="{FF2B5EF4-FFF2-40B4-BE49-F238E27FC236}">
                <a16:creationId xmlns:a16="http://schemas.microsoft.com/office/drawing/2014/main" id="{F8902EB7-9D23-7C47-9F82-C03017A106B6}"/>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1268" name="Rectangle 4">
            <a:extLst>
              <a:ext uri="{FF2B5EF4-FFF2-40B4-BE49-F238E27FC236}">
                <a16:creationId xmlns:a16="http://schemas.microsoft.com/office/drawing/2014/main" id="{F4213229-06F4-BF47-A0AA-1204587619E7}"/>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1269" name="Rectangle 5">
            <a:extLst>
              <a:ext uri="{FF2B5EF4-FFF2-40B4-BE49-F238E27FC236}">
                <a16:creationId xmlns:a16="http://schemas.microsoft.com/office/drawing/2014/main" id="{5EB58C17-297B-0E41-B238-ED52A5405840}"/>
              </a:ext>
            </a:extLst>
          </p:cNvPr>
          <p:cNvSpPr>
            <a:spLocks noChangeArrowheads="1"/>
          </p:cNvSpPr>
          <p:nvPr/>
        </p:nvSpPr>
        <p:spPr bwMode="auto">
          <a:xfrm>
            <a:off x="0" y="316706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1270" name="Rectangle 6">
            <a:extLst>
              <a:ext uri="{FF2B5EF4-FFF2-40B4-BE49-F238E27FC236}">
                <a16:creationId xmlns:a16="http://schemas.microsoft.com/office/drawing/2014/main" id="{DC66EFEA-C017-6A41-B37E-8740B38B56B2}"/>
              </a:ext>
            </a:extLst>
          </p:cNvPr>
          <p:cNvSpPr>
            <a:spLocks noChangeArrowheads="1"/>
          </p:cNvSpPr>
          <p:nvPr/>
        </p:nvSpPr>
        <p:spPr bwMode="auto">
          <a:xfrm>
            <a:off x="0" y="369093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1271" name="Rectangle 7">
            <a:extLst>
              <a:ext uri="{FF2B5EF4-FFF2-40B4-BE49-F238E27FC236}">
                <a16:creationId xmlns:a16="http://schemas.microsoft.com/office/drawing/2014/main" id="{FCF9C1B4-3FD3-014C-A29B-C492DB280736}"/>
              </a:ext>
            </a:extLst>
          </p:cNvPr>
          <p:cNvSpPr>
            <a:spLocks noChangeArrowheads="1"/>
          </p:cNvSpPr>
          <p:nvPr/>
        </p:nvSpPr>
        <p:spPr bwMode="auto">
          <a:xfrm>
            <a:off x="0" y="28956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1272" name="Rectangle 8">
            <a:extLst>
              <a:ext uri="{FF2B5EF4-FFF2-40B4-BE49-F238E27FC236}">
                <a16:creationId xmlns:a16="http://schemas.microsoft.com/office/drawing/2014/main" id="{2E4EB620-D899-AC42-B076-E8372291038B}"/>
              </a:ext>
            </a:extLst>
          </p:cNvPr>
          <p:cNvSpPr>
            <a:spLocks noChangeArrowheads="1"/>
          </p:cNvSpPr>
          <p:nvPr/>
        </p:nvSpPr>
        <p:spPr bwMode="auto">
          <a:xfrm>
            <a:off x="0" y="39624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1273" name="Rectangle 9">
            <a:extLst>
              <a:ext uri="{FF2B5EF4-FFF2-40B4-BE49-F238E27FC236}">
                <a16:creationId xmlns:a16="http://schemas.microsoft.com/office/drawing/2014/main" id="{B2A10FA9-8EB9-3D4A-A3C7-8786F195BFEC}"/>
              </a:ext>
            </a:extLst>
          </p:cNvPr>
          <p:cNvSpPr>
            <a:spLocks noChangeArrowheads="1"/>
          </p:cNvSpPr>
          <p:nvPr/>
        </p:nvSpPr>
        <p:spPr bwMode="auto">
          <a:xfrm>
            <a:off x="0" y="321468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1274" name="Rectangle 10">
            <a:extLst>
              <a:ext uri="{FF2B5EF4-FFF2-40B4-BE49-F238E27FC236}">
                <a16:creationId xmlns:a16="http://schemas.microsoft.com/office/drawing/2014/main" id="{8F560D00-2168-F444-84A3-17700705A42F}"/>
              </a:ext>
            </a:extLst>
          </p:cNvPr>
          <p:cNvSpPr>
            <a:spLocks noChangeArrowheads="1"/>
          </p:cNvSpPr>
          <p:nvPr/>
        </p:nvSpPr>
        <p:spPr bwMode="auto">
          <a:xfrm>
            <a:off x="0" y="364331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1275" name="Rectangle 11">
            <a:extLst>
              <a:ext uri="{FF2B5EF4-FFF2-40B4-BE49-F238E27FC236}">
                <a16:creationId xmlns:a16="http://schemas.microsoft.com/office/drawing/2014/main" id="{617F2ADD-7059-5B45-94A0-EC0067B29810}"/>
              </a:ext>
            </a:extLst>
          </p:cNvPr>
          <p:cNvSpPr>
            <a:spLocks noChangeArrowheads="1"/>
          </p:cNvSpPr>
          <p:nvPr/>
        </p:nvSpPr>
        <p:spPr bwMode="auto">
          <a:xfrm>
            <a:off x="0" y="320516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1276" name="Rectangle 12">
            <a:extLst>
              <a:ext uri="{FF2B5EF4-FFF2-40B4-BE49-F238E27FC236}">
                <a16:creationId xmlns:a16="http://schemas.microsoft.com/office/drawing/2014/main" id="{5D9791D9-11B6-0A44-A1DD-D114613EC7EB}"/>
              </a:ext>
            </a:extLst>
          </p:cNvPr>
          <p:cNvSpPr>
            <a:spLocks noChangeArrowheads="1"/>
          </p:cNvSpPr>
          <p:nvPr/>
        </p:nvSpPr>
        <p:spPr bwMode="auto">
          <a:xfrm>
            <a:off x="0" y="365283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1277" name="Rectangle 13">
            <a:extLst>
              <a:ext uri="{FF2B5EF4-FFF2-40B4-BE49-F238E27FC236}">
                <a16:creationId xmlns:a16="http://schemas.microsoft.com/office/drawing/2014/main" id="{49F5F080-C4BF-6347-A2BA-B7401DD5AD25}"/>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1278" name="Rectangle 14">
            <a:extLst>
              <a:ext uri="{FF2B5EF4-FFF2-40B4-BE49-F238E27FC236}">
                <a16:creationId xmlns:a16="http://schemas.microsoft.com/office/drawing/2014/main" id="{20E9ED7E-C46F-2A43-B9F0-7FB876A21A29}"/>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1279" name="Rectangle 15">
            <a:extLst>
              <a:ext uri="{FF2B5EF4-FFF2-40B4-BE49-F238E27FC236}">
                <a16:creationId xmlns:a16="http://schemas.microsoft.com/office/drawing/2014/main" id="{CEC96B16-F861-CA42-AC4F-5575B7E1BD5D}"/>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1280" name="Rectangle 16">
            <a:extLst>
              <a:ext uri="{FF2B5EF4-FFF2-40B4-BE49-F238E27FC236}">
                <a16:creationId xmlns:a16="http://schemas.microsoft.com/office/drawing/2014/main" id="{4E0E3246-65D1-C645-873F-8BC126FD1E83}"/>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1281" name="Rectangle 17">
            <a:extLst>
              <a:ext uri="{FF2B5EF4-FFF2-40B4-BE49-F238E27FC236}">
                <a16:creationId xmlns:a16="http://schemas.microsoft.com/office/drawing/2014/main" id="{28E9FB32-5F78-DC4B-B3DD-7A9B9BB08C74}"/>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1282" name="Rectangle 18">
            <a:extLst>
              <a:ext uri="{FF2B5EF4-FFF2-40B4-BE49-F238E27FC236}">
                <a16:creationId xmlns:a16="http://schemas.microsoft.com/office/drawing/2014/main" id="{095D2041-6EF6-6B40-80E1-AED0D3C82143}"/>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1283" name="Rectangle 19">
            <a:extLst>
              <a:ext uri="{FF2B5EF4-FFF2-40B4-BE49-F238E27FC236}">
                <a16:creationId xmlns:a16="http://schemas.microsoft.com/office/drawing/2014/main" id="{C856B5C7-53E1-0649-BE98-11D61C413FB5}"/>
              </a:ext>
            </a:extLst>
          </p:cNvPr>
          <p:cNvSpPr>
            <a:spLocks noChangeArrowheads="1"/>
          </p:cNvSpPr>
          <p:nvPr/>
        </p:nvSpPr>
        <p:spPr bwMode="auto">
          <a:xfrm>
            <a:off x="477838" y="1406525"/>
            <a:ext cx="7823200" cy="15557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lvl1pPr>
              <a:defRPr sz="2400">
                <a:solidFill>
                  <a:schemeClr val="folHlink"/>
                </a:solidFill>
                <a:latin typeface="Times New Roman" panose="02020603050405020304" pitchFamily="18" charset="0"/>
                <a:ea typeface="ＭＳ Ｐゴシック" panose="020B0600070205080204" pitchFamily="34" charset="-128"/>
              </a:defRPr>
            </a:lvl1pPr>
            <a:lvl2pPr marL="742950" indent="-285750">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r>
              <a:rPr lang="en-US" altLang="en-CH" sz="1800">
                <a:solidFill>
                  <a:schemeClr val="tx1"/>
                </a:solidFill>
              </a:rPr>
              <a:t>because </a:t>
            </a:r>
            <a:r>
              <a:rPr lang="en-US" altLang="en-CH" sz="1800" i="1">
                <a:solidFill>
                  <a:schemeClr val="tx1"/>
                </a:solidFill>
              </a:rPr>
              <a:t>f</a:t>
            </a:r>
            <a:r>
              <a:rPr lang="en-US" altLang="en-CH" sz="1800">
                <a:solidFill>
                  <a:schemeClr val="tx1"/>
                </a:solidFill>
              </a:rPr>
              <a:t>(</a:t>
            </a:r>
            <a:r>
              <a:rPr lang="en-US" altLang="en-CH" sz="1800" i="1">
                <a:solidFill>
                  <a:schemeClr val="tx1"/>
                </a:solidFill>
              </a:rPr>
              <a:t>t</a:t>
            </a:r>
            <a:r>
              <a:rPr lang="en-US" altLang="en-CH" sz="1800">
                <a:solidFill>
                  <a:schemeClr val="tx1"/>
                </a:solidFill>
              </a:rPr>
              <a:t>) is a real-value function, we require that its spectrum have complex conjugate symmetry about </a:t>
            </a:r>
            <a:r>
              <a:rPr lang="en-US" altLang="en-CH" sz="1800" i="1">
                <a:solidFill>
                  <a:schemeClr val="tx1"/>
                </a:solidFill>
                <a:sym typeface="Symbol" pitchFamily="2" charset="2"/>
              </a:rPr>
              <a:t>ω</a:t>
            </a:r>
            <a:r>
              <a:rPr lang="en-US" altLang="en-CH" sz="1800">
                <a:solidFill>
                  <a:schemeClr val="tx1"/>
                </a:solidFill>
              </a:rPr>
              <a:t> = 0:</a:t>
            </a:r>
            <a:br>
              <a:rPr lang="en-US" altLang="en-CH" sz="1800">
                <a:solidFill>
                  <a:schemeClr val="tx1"/>
                </a:solidFill>
              </a:rPr>
            </a:br>
            <a:r>
              <a:rPr lang="en-US" altLang="en-CH" sz="1800" i="1">
                <a:solidFill>
                  <a:schemeClr val="tx1"/>
                </a:solidFill>
                <a:sym typeface="Symbol" pitchFamily="2" charset="2"/>
              </a:rPr>
              <a:t>F</a:t>
            </a:r>
            <a:r>
              <a:rPr lang="en-US" altLang="en-CH" sz="1800">
                <a:solidFill>
                  <a:schemeClr val="tx1"/>
                </a:solidFill>
                <a:sym typeface="Symbol" pitchFamily="2" charset="2"/>
              </a:rPr>
              <a:t>(-</a:t>
            </a:r>
            <a:r>
              <a:rPr lang="en-US" altLang="en-CH" sz="1800" i="1">
                <a:solidFill>
                  <a:schemeClr val="tx1"/>
                </a:solidFill>
                <a:sym typeface="Symbol" pitchFamily="2" charset="2"/>
              </a:rPr>
              <a:t>ω</a:t>
            </a:r>
            <a:r>
              <a:rPr lang="en-US" altLang="en-CH" sz="1800" i="1">
                <a:solidFill>
                  <a:schemeClr val="tx1"/>
                </a:solidFill>
              </a:rPr>
              <a:t>) </a:t>
            </a:r>
            <a:r>
              <a:rPr lang="en-US" altLang="en-CH" sz="1800">
                <a:solidFill>
                  <a:schemeClr val="tx1"/>
                </a:solidFill>
                <a:sym typeface="Symbol" pitchFamily="2" charset="2"/>
              </a:rPr>
              <a:t>= </a:t>
            </a:r>
            <a:r>
              <a:rPr lang="en-US" altLang="en-CH" sz="1800" i="1">
                <a:solidFill>
                  <a:schemeClr val="tx1"/>
                </a:solidFill>
                <a:sym typeface="Symbol" pitchFamily="2" charset="2"/>
              </a:rPr>
              <a:t>F</a:t>
            </a:r>
            <a:r>
              <a:rPr lang="en-US" altLang="en-CH" sz="1800">
                <a:solidFill>
                  <a:schemeClr val="tx1"/>
                </a:solidFill>
                <a:sym typeface="Symbol" pitchFamily="2" charset="2"/>
              </a:rPr>
              <a:t>*(</a:t>
            </a:r>
            <a:r>
              <a:rPr lang="en-US" altLang="en-CH" sz="1800" i="1">
                <a:solidFill>
                  <a:schemeClr val="tx1"/>
                </a:solidFill>
                <a:sym typeface="Symbol" pitchFamily="2" charset="2"/>
              </a:rPr>
              <a:t>ω</a:t>
            </a:r>
            <a:r>
              <a:rPr lang="en-US" altLang="en-CH" sz="1800" i="1">
                <a:solidFill>
                  <a:schemeClr val="tx1"/>
                </a:solidFill>
              </a:rPr>
              <a:t>).</a:t>
            </a:r>
            <a:r>
              <a:rPr lang="en-US" altLang="en-CH" sz="1800" i="1">
                <a:solidFill>
                  <a:schemeClr val="tx1"/>
                </a:solidFill>
                <a:sym typeface="Symbol" pitchFamily="2" charset="2"/>
              </a:rPr>
              <a:t>  </a:t>
            </a:r>
            <a:r>
              <a:rPr lang="en-US" altLang="en-CH" sz="1800">
                <a:solidFill>
                  <a:schemeClr val="tx1"/>
                </a:solidFill>
                <a:sym typeface="Symbol" pitchFamily="2" charset="2"/>
              </a:rPr>
              <a:t>Moreover, if we require that the waveform </a:t>
            </a:r>
            <a:r>
              <a:rPr lang="en-US" altLang="en-CH" sz="1800" i="1">
                <a:solidFill>
                  <a:schemeClr val="tx1"/>
                </a:solidFill>
                <a:sym typeface="Symbol" pitchFamily="2" charset="2"/>
              </a:rPr>
              <a:t>f</a:t>
            </a:r>
            <a:r>
              <a:rPr lang="en-US" altLang="en-CH" sz="1800">
                <a:solidFill>
                  <a:schemeClr val="tx1"/>
                </a:solidFill>
                <a:sym typeface="Symbol" pitchFamily="2" charset="2"/>
              </a:rPr>
              <a:t>(</a:t>
            </a:r>
            <a:r>
              <a:rPr lang="en-US" altLang="en-CH" sz="1800" i="1">
                <a:solidFill>
                  <a:schemeClr val="tx1"/>
                </a:solidFill>
                <a:sym typeface="Symbol" pitchFamily="2" charset="2"/>
              </a:rPr>
              <a:t>t</a:t>
            </a:r>
            <a:r>
              <a:rPr lang="en-US" altLang="en-CH" sz="1800">
                <a:solidFill>
                  <a:schemeClr val="tx1"/>
                </a:solidFill>
                <a:sym typeface="Symbol" pitchFamily="2" charset="2"/>
              </a:rPr>
              <a:t>) be a </a:t>
            </a:r>
            <a:r>
              <a:rPr lang="en-US" altLang="en-CH" sz="1800" i="1">
                <a:solidFill>
                  <a:schemeClr val="tx1"/>
                </a:solidFill>
                <a:sym typeface="Symbol" pitchFamily="2" charset="2"/>
              </a:rPr>
              <a:t>causal</a:t>
            </a:r>
            <a:r>
              <a:rPr lang="en-US" altLang="en-CH" sz="1800">
                <a:solidFill>
                  <a:schemeClr val="tx1"/>
                </a:solidFill>
                <a:sym typeface="Symbol" pitchFamily="2" charset="2"/>
              </a:rPr>
              <a:t> function (which is true for physically realizable transient responses), we have that </a:t>
            </a:r>
            <a:r>
              <a:rPr lang="en-US" altLang="en-CH" sz="1800" i="1">
                <a:solidFill>
                  <a:schemeClr val="tx1"/>
                </a:solidFill>
                <a:sym typeface="Symbol" pitchFamily="2" charset="2"/>
              </a:rPr>
              <a:t>f</a:t>
            </a:r>
            <a:r>
              <a:rPr lang="en-US" altLang="en-CH" sz="1800">
                <a:solidFill>
                  <a:schemeClr val="tx1"/>
                </a:solidFill>
                <a:sym typeface="Symbol" pitchFamily="2" charset="2"/>
              </a:rPr>
              <a:t>(</a:t>
            </a:r>
            <a:r>
              <a:rPr lang="en-US" altLang="en-CH" sz="1800" i="1">
                <a:solidFill>
                  <a:schemeClr val="tx1"/>
                </a:solidFill>
                <a:sym typeface="Symbol" pitchFamily="2" charset="2"/>
              </a:rPr>
              <a:t>t</a:t>
            </a:r>
            <a:r>
              <a:rPr lang="en-US" altLang="en-CH" sz="1800">
                <a:solidFill>
                  <a:schemeClr val="tx1"/>
                </a:solidFill>
                <a:sym typeface="Symbol" pitchFamily="2" charset="2"/>
              </a:rPr>
              <a:t>) = 0 for</a:t>
            </a:r>
            <a:r>
              <a:rPr lang="en-US" altLang="en-CH" sz="1800" i="1">
                <a:solidFill>
                  <a:schemeClr val="tx1"/>
                </a:solidFill>
                <a:sym typeface="Symbol" pitchFamily="2" charset="2"/>
              </a:rPr>
              <a:t> t</a:t>
            </a:r>
            <a:r>
              <a:rPr lang="en-US" altLang="en-CH" sz="1800">
                <a:solidFill>
                  <a:schemeClr val="tx1"/>
                </a:solidFill>
                <a:sym typeface="Symbol" pitchFamily="2" charset="2"/>
              </a:rPr>
              <a:t> &lt;0.</a:t>
            </a:r>
            <a:r>
              <a:rPr lang="it-IT" altLang="en-CH">
                <a:solidFill>
                  <a:schemeClr val="tx1"/>
                </a:solidFill>
                <a:sym typeface="Symbol" pitchFamily="2" charset="2"/>
              </a:rPr>
              <a:t> </a:t>
            </a:r>
          </a:p>
        </p:txBody>
      </p:sp>
      <p:grpSp>
        <p:nvGrpSpPr>
          <p:cNvPr id="651284" name="Group 20">
            <a:extLst>
              <a:ext uri="{FF2B5EF4-FFF2-40B4-BE49-F238E27FC236}">
                <a16:creationId xmlns:a16="http://schemas.microsoft.com/office/drawing/2014/main" id="{EF1DA3F7-6641-DA4E-B380-6D651969A5FD}"/>
              </a:ext>
            </a:extLst>
          </p:cNvPr>
          <p:cNvGrpSpPr>
            <a:grpSpLocks/>
          </p:cNvGrpSpPr>
          <p:nvPr/>
        </p:nvGrpSpPr>
        <p:grpSpPr bwMode="auto">
          <a:xfrm>
            <a:off x="120650" y="3240088"/>
            <a:ext cx="7672388" cy="800100"/>
            <a:chOff x="76" y="2353"/>
            <a:chExt cx="4833" cy="504"/>
          </a:xfrm>
        </p:grpSpPr>
        <p:graphicFrame>
          <p:nvGraphicFramePr>
            <p:cNvPr id="23576" name="Object 21">
              <a:extLst>
                <a:ext uri="{FF2B5EF4-FFF2-40B4-BE49-F238E27FC236}">
                  <a16:creationId xmlns:a16="http://schemas.microsoft.com/office/drawing/2014/main" id="{626D5D6A-92D3-4842-8FB2-533536159B86}"/>
                </a:ext>
              </a:extLst>
            </p:cNvPr>
            <p:cNvGraphicFramePr>
              <a:graphicFrameLocks noChangeAspect="1"/>
            </p:cNvGraphicFramePr>
            <p:nvPr/>
          </p:nvGraphicFramePr>
          <p:xfrm>
            <a:off x="616" y="2353"/>
            <a:ext cx="1898" cy="499"/>
          </p:xfrm>
          <a:graphic>
            <a:graphicData uri="http://schemas.openxmlformats.org/presentationml/2006/ole">
              <mc:AlternateContent xmlns:mc="http://schemas.openxmlformats.org/markup-compatibility/2006">
                <mc:Choice xmlns:v="urn:schemas-microsoft-com:vml" Requires="v">
                  <p:oleObj name="Equation" r:id="rId3" imgW="46812200" imgH="12293600" progId="Equation.3">
                    <p:embed/>
                  </p:oleObj>
                </mc:Choice>
                <mc:Fallback>
                  <p:oleObj name="Equation" r:id="rId3" imgW="46812200" imgH="12293600" progId="Equation.3">
                    <p:embed/>
                    <p:pic>
                      <p:nvPicPr>
                        <p:cNvPr id="23576" name="Object 21">
                          <a:extLst>
                            <a:ext uri="{FF2B5EF4-FFF2-40B4-BE49-F238E27FC236}">
                              <a16:creationId xmlns:a16="http://schemas.microsoft.com/office/drawing/2014/main" id="{626D5D6A-92D3-4842-8FB2-533536159B8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6" y="2353"/>
                          <a:ext cx="1898" cy="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577" name="Object 22">
              <a:extLst>
                <a:ext uri="{FF2B5EF4-FFF2-40B4-BE49-F238E27FC236}">
                  <a16:creationId xmlns:a16="http://schemas.microsoft.com/office/drawing/2014/main" id="{6583D277-05F5-4643-A0C2-266608AF3CF4}"/>
                </a:ext>
              </a:extLst>
            </p:cNvPr>
            <p:cNvGraphicFramePr>
              <a:graphicFrameLocks noChangeAspect="1"/>
            </p:cNvGraphicFramePr>
            <p:nvPr/>
          </p:nvGraphicFramePr>
          <p:xfrm>
            <a:off x="3007" y="2375"/>
            <a:ext cx="1902" cy="482"/>
          </p:xfrm>
          <a:graphic>
            <a:graphicData uri="http://schemas.openxmlformats.org/presentationml/2006/ole">
              <mc:AlternateContent xmlns:mc="http://schemas.openxmlformats.org/markup-compatibility/2006">
                <mc:Choice xmlns:v="urn:schemas-microsoft-com:vml" Requires="v">
                  <p:oleObj name="Equation" r:id="rId5" imgW="48564800" imgH="12293600" progId="Equation.3">
                    <p:embed/>
                  </p:oleObj>
                </mc:Choice>
                <mc:Fallback>
                  <p:oleObj name="Equation" r:id="rId5" imgW="48564800" imgH="12293600" progId="Equation.3">
                    <p:embed/>
                    <p:pic>
                      <p:nvPicPr>
                        <p:cNvPr id="23577" name="Object 22">
                          <a:extLst>
                            <a:ext uri="{FF2B5EF4-FFF2-40B4-BE49-F238E27FC236}">
                              <a16:creationId xmlns:a16="http://schemas.microsoft.com/office/drawing/2014/main" id="{6583D277-05F5-4643-A0C2-266608AF3CF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07" y="2375"/>
                          <a:ext cx="1902"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51287" name="Text Box 23">
              <a:extLst>
                <a:ext uri="{FF2B5EF4-FFF2-40B4-BE49-F238E27FC236}">
                  <a16:creationId xmlns:a16="http://schemas.microsoft.com/office/drawing/2014/main" id="{901155FE-CD93-574F-940F-BE1B5BE08A6A}"/>
                </a:ext>
              </a:extLst>
            </p:cNvPr>
            <p:cNvSpPr txBox="1">
              <a:spLocks noChangeArrowheads="1"/>
            </p:cNvSpPr>
            <p:nvPr/>
          </p:nvSpPr>
          <p:spPr bwMode="auto">
            <a:xfrm>
              <a:off x="2648" y="2478"/>
              <a:ext cx="23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fr-CH" sz="1800">
                  <a:solidFill>
                    <a:schemeClr val="tx1"/>
                  </a:solidFill>
                  <a:latin typeface="Times New Roman" charset="0"/>
                  <a:ea typeface="ＭＳ Ｐゴシック" charset="0"/>
                </a:rPr>
                <a:t>or</a:t>
              </a:r>
              <a:endParaRPr lang="en-US" sz="1800">
                <a:solidFill>
                  <a:schemeClr val="tx1"/>
                </a:solidFill>
                <a:latin typeface="Times New Roman" charset="0"/>
                <a:ea typeface="ＭＳ Ｐゴシック" charset="0"/>
              </a:endParaRPr>
            </a:p>
          </p:txBody>
        </p:sp>
        <p:sp>
          <p:nvSpPr>
            <p:cNvPr id="651288" name="AutoShape 24">
              <a:extLst>
                <a:ext uri="{FF2B5EF4-FFF2-40B4-BE49-F238E27FC236}">
                  <a16:creationId xmlns:a16="http://schemas.microsoft.com/office/drawing/2014/main" id="{6FF05412-C997-394A-9ECA-54E44984C39C}"/>
                </a:ext>
              </a:extLst>
            </p:cNvPr>
            <p:cNvSpPr>
              <a:spLocks noChangeArrowheads="1"/>
            </p:cNvSpPr>
            <p:nvPr/>
          </p:nvSpPr>
          <p:spPr bwMode="auto">
            <a:xfrm>
              <a:off x="76" y="2490"/>
              <a:ext cx="436" cy="192"/>
            </a:xfrm>
            <a:prstGeom prst="rightArrow">
              <a:avLst>
                <a:gd name="adj1" fmla="val 50000"/>
                <a:gd name="adj2" fmla="val 56771"/>
              </a:avLst>
            </a:prstGeom>
            <a:solidFill>
              <a:schemeClr val="accent1"/>
            </a:solidFill>
            <a:ln w="12700">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endParaRPr>
            </a:p>
          </p:txBody>
        </p:sp>
      </p:grpSp>
      <p:grpSp>
        <p:nvGrpSpPr>
          <p:cNvPr id="651289" name="Group 25">
            <a:extLst>
              <a:ext uri="{FF2B5EF4-FFF2-40B4-BE49-F238E27FC236}">
                <a16:creationId xmlns:a16="http://schemas.microsoft.com/office/drawing/2014/main" id="{6CFB46EE-BF8E-8C48-A522-EE8F78927188}"/>
              </a:ext>
            </a:extLst>
          </p:cNvPr>
          <p:cNvGrpSpPr>
            <a:grpSpLocks/>
          </p:cNvGrpSpPr>
          <p:nvPr/>
        </p:nvGrpSpPr>
        <p:grpSpPr bwMode="auto">
          <a:xfrm>
            <a:off x="3355975" y="3079750"/>
            <a:ext cx="5227638" cy="2924175"/>
            <a:chOff x="2114" y="2252"/>
            <a:chExt cx="3293" cy="1842"/>
          </a:xfrm>
        </p:grpSpPr>
        <p:sp>
          <p:nvSpPr>
            <p:cNvPr id="651290" name="Rectangle 26">
              <a:extLst>
                <a:ext uri="{FF2B5EF4-FFF2-40B4-BE49-F238E27FC236}">
                  <a16:creationId xmlns:a16="http://schemas.microsoft.com/office/drawing/2014/main" id="{A966DE9C-BB6C-814A-AFAA-7D405158A66E}"/>
                </a:ext>
              </a:extLst>
            </p:cNvPr>
            <p:cNvSpPr>
              <a:spLocks noChangeArrowheads="1"/>
            </p:cNvSpPr>
            <p:nvPr/>
          </p:nvSpPr>
          <p:spPr bwMode="auto">
            <a:xfrm>
              <a:off x="2114" y="3460"/>
              <a:ext cx="3293" cy="63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lvl1pPr>
                <a:defRPr sz="2400">
                  <a:solidFill>
                    <a:schemeClr val="folHlink"/>
                  </a:solidFill>
                  <a:latin typeface="Times New Roman" panose="02020603050405020304" pitchFamily="18" charset="0"/>
                  <a:ea typeface="ＭＳ Ｐゴシック" panose="020B0600070205080204" pitchFamily="34" charset="-128"/>
                </a:defRPr>
              </a:lvl1pPr>
              <a:lvl2pPr marL="742950" indent="-285750">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r>
                <a:rPr lang="en-US" altLang="en-CH" sz="1800">
                  <a:solidFill>
                    <a:schemeClr val="tx1"/>
                  </a:solidFill>
                  <a:sym typeface="Symbol" pitchFamily="2" charset="2"/>
                </a:rPr>
                <a:t>Preferable, since it is not necessary to know the function </a:t>
              </a:r>
              <a:r>
                <a:rPr lang="en-US" altLang="en-CH" sz="1800" i="1">
                  <a:solidFill>
                    <a:schemeClr val="tx1"/>
                  </a:solidFill>
                  <a:sym typeface="Symbol" pitchFamily="2" charset="2"/>
                </a:rPr>
                <a:t>F</a:t>
              </a:r>
              <a:r>
                <a:rPr lang="en-US" altLang="en-CH" sz="1800">
                  <a:solidFill>
                    <a:schemeClr val="tx1"/>
                  </a:solidFill>
                  <a:sym typeface="Symbol" pitchFamily="2" charset="2"/>
                </a:rPr>
                <a:t>(</a:t>
              </a:r>
              <a:r>
                <a:rPr lang="en-US" altLang="en-CH" sz="1800" i="1">
                  <a:solidFill>
                    <a:schemeClr val="tx1"/>
                  </a:solidFill>
                  <a:sym typeface="Symbol" pitchFamily="2" charset="2"/>
                </a:rPr>
                <a:t>ω</a:t>
              </a:r>
              <a:r>
                <a:rPr lang="en-US" altLang="en-CH" sz="1800">
                  <a:solidFill>
                    <a:schemeClr val="tx1"/>
                  </a:solidFill>
                  <a:sym typeface="Symbol" pitchFamily="2" charset="2"/>
                </a:rPr>
                <a:t>) at </a:t>
              </a:r>
              <a:r>
                <a:rPr lang="en-US" altLang="en-CH" sz="1800" i="1">
                  <a:solidFill>
                    <a:schemeClr val="tx1"/>
                  </a:solidFill>
                  <a:sym typeface="Symbol" pitchFamily="2" charset="2"/>
                </a:rPr>
                <a:t>ω</a:t>
              </a:r>
              <a:r>
                <a:rPr lang="en-US" altLang="en-CH" sz="1800">
                  <a:solidFill>
                    <a:schemeClr val="tx1"/>
                  </a:solidFill>
                  <a:sym typeface="Symbol" pitchFamily="2" charset="2"/>
                </a:rPr>
                <a:t> = 0 due to the fact that the sine function is zero there.</a:t>
              </a:r>
              <a:r>
                <a:rPr lang="en-US" altLang="en-CH">
                  <a:solidFill>
                    <a:schemeClr val="tx1"/>
                  </a:solidFill>
                  <a:sym typeface="Symbol" pitchFamily="2" charset="2"/>
                </a:rPr>
                <a:t> </a:t>
              </a:r>
              <a:endParaRPr lang="it-IT" altLang="en-CH">
                <a:solidFill>
                  <a:schemeClr val="tx1"/>
                </a:solidFill>
                <a:sym typeface="Symbol" pitchFamily="2" charset="2"/>
              </a:endParaRPr>
            </a:p>
          </p:txBody>
        </p:sp>
        <p:sp>
          <p:nvSpPr>
            <p:cNvPr id="651291" name="Oval 27">
              <a:extLst>
                <a:ext uri="{FF2B5EF4-FFF2-40B4-BE49-F238E27FC236}">
                  <a16:creationId xmlns:a16="http://schemas.microsoft.com/office/drawing/2014/main" id="{93522C26-08D0-B64B-A6B2-6A7FFE5C95A9}"/>
                </a:ext>
              </a:extLst>
            </p:cNvPr>
            <p:cNvSpPr>
              <a:spLocks noChangeArrowheads="1"/>
            </p:cNvSpPr>
            <p:nvPr/>
          </p:nvSpPr>
          <p:spPr bwMode="auto">
            <a:xfrm>
              <a:off x="2886" y="2252"/>
              <a:ext cx="2246" cy="744"/>
            </a:xfrm>
            <a:prstGeom prst="ellipse">
              <a:avLst/>
            </a:prstGeom>
            <a:noFill/>
            <a:ln w="12700">
              <a:solidFill>
                <a:srgbClr val="FF3300"/>
              </a:solidFill>
              <a:round/>
              <a:headEnd type="none" w="sm" len="sm"/>
              <a:tailEnd type="none" w="sm" len="sm"/>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endParaRPr>
            </a:p>
          </p:txBody>
        </p:sp>
        <p:sp>
          <p:nvSpPr>
            <p:cNvPr id="651292" name="AutoShape 28">
              <a:extLst>
                <a:ext uri="{FF2B5EF4-FFF2-40B4-BE49-F238E27FC236}">
                  <a16:creationId xmlns:a16="http://schemas.microsoft.com/office/drawing/2014/main" id="{3811A1BB-FF0F-0F4A-BBE3-4DB110D55CDB}"/>
                </a:ext>
              </a:extLst>
            </p:cNvPr>
            <p:cNvSpPr>
              <a:spLocks noChangeArrowheads="1"/>
            </p:cNvSpPr>
            <p:nvPr/>
          </p:nvSpPr>
          <p:spPr bwMode="auto">
            <a:xfrm flipH="1">
              <a:off x="3607" y="2997"/>
              <a:ext cx="122" cy="500"/>
            </a:xfrm>
            <a:prstGeom prst="curvedRightArrow">
              <a:avLst>
                <a:gd name="adj1" fmla="val 73770"/>
                <a:gd name="adj2" fmla="val 163934"/>
                <a:gd name="adj3" fmla="val 33333"/>
              </a:avLst>
            </a:prstGeom>
            <a:solidFill>
              <a:schemeClr val="folHlink"/>
            </a:solidFill>
            <a:ln w="12700">
              <a:solidFill>
                <a:srgbClr val="FF3300"/>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51283"/>
                                        </p:tgtEl>
                                        <p:attrNameLst>
                                          <p:attrName>style.visibility</p:attrName>
                                        </p:attrNameLst>
                                      </p:cBhvr>
                                      <p:to>
                                        <p:strVal val="visible"/>
                                      </p:to>
                                    </p:set>
                                    <p:animEffect transition="in" filter="randombar(horizontal)">
                                      <p:cBhvr>
                                        <p:cTn id="7" dur="500"/>
                                        <p:tgtEl>
                                          <p:spTgt spid="6512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nodeType="clickEffect">
                                  <p:stCondLst>
                                    <p:cond delay="0"/>
                                  </p:stCondLst>
                                  <p:childTnLst>
                                    <p:set>
                                      <p:cBhvr>
                                        <p:cTn id="11" dur="1" fill="hold">
                                          <p:stCondLst>
                                            <p:cond delay="0"/>
                                          </p:stCondLst>
                                        </p:cTn>
                                        <p:tgtEl>
                                          <p:spTgt spid="651284"/>
                                        </p:tgtEl>
                                        <p:attrNameLst>
                                          <p:attrName>style.visibility</p:attrName>
                                        </p:attrNameLst>
                                      </p:cBhvr>
                                      <p:to>
                                        <p:strVal val="visible"/>
                                      </p:to>
                                    </p:set>
                                    <p:animEffect transition="in" filter="randombar(horizontal)">
                                      <p:cBhvr>
                                        <p:cTn id="12" dur="500"/>
                                        <p:tgtEl>
                                          <p:spTgt spid="65128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499"/>
                                          </p:stCondLst>
                                        </p:cTn>
                                        <p:tgtEl>
                                          <p:spTgt spid="6512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1283"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2290" name="Rectangle 2">
            <a:extLst>
              <a:ext uri="{FF2B5EF4-FFF2-40B4-BE49-F238E27FC236}">
                <a16:creationId xmlns:a16="http://schemas.microsoft.com/office/drawing/2014/main" id="{AE967F50-1D97-5343-971B-38D9CD83CF69}"/>
              </a:ext>
            </a:extLst>
          </p:cNvPr>
          <p:cNvSpPr>
            <a:spLocks noChangeArrowheads="1"/>
          </p:cNvSpPr>
          <p:nvPr/>
        </p:nvSpPr>
        <p:spPr bwMode="auto">
          <a:xfrm>
            <a:off x="120650" y="360363"/>
            <a:ext cx="6540500" cy="5794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en-US" sz="3200" b="1">
                <a:solidFill>
                  <a:schemeClr val="tx1"/>
                </a:solidFill>
                <a:latin typeface="Arial" charset="0"/>
                <a:ea typeface="ＭＳ Ｐゴシック" charset="0"/>
                <a:cs typeface="Times New Roman" charset="0"/>
              </a:rPr>
              <a:t>Evaluation of the Fourier Integral</a:t>
            </a:r>
            <a:endParaRPr lang="it-IT" sz="3200" b="1">
              <a:solidFill>
                <a:schemeClr val="tx1"/>
              </a:solidFill>
              <a:latin typeface="Arial" charset="0"/>
              <a:ea typeface="ＭＳ Ｐゴシック" charset="0"/>
              <a:cs typeface="Times New Roman" charset="0"/>
            </a:endParaRPr>
          </a:p>
        </p:txBody>
      </p:sp>
      <p:sp>
        <p:nvSpPr>
          <p:cNvPr id="652291" name="Rectangle 3">
            <a:extLst>
              <a:ext uri="{FF2B5EF4-FFF2-40B4-BE49-F238E27FC236}">
                <a16:creationId xmlns:a16="http://schemas.microsoft.com/office/drawing/2014/main" id="{341AD8F1-94A2-174F-BF32-E41CC72AB51A}"/>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2292" name="Rectangle 4">
            <a:extLst>
              <a:ext uri="{FF2B5EF4-FFF2-40B4-BE49-F238E27FC236}">
                <a16:creationId xmlns:a16="http://schemas.microsoft.com/office/drawing/2014/main" id="{54102783-B321-874F-9760-695FA2D7706C}"/>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2293" name="Rectangle 5">
            <a:extLst>
              <a:ext uri="{FF2B5EF4-FFF2-40B4-BE49-F238E27FC236}">
                <a16:creationId xmlns:a16="http://schemas.microsoft.com/office/drawing/2014/main" id="{19FCDBF7-4DE2-6A43-8E50-D66D13CAD5A6}"/>
              </a:ext>
            </a:extLst>
          </p:cNvPr>
          <p:cNvSpPr>
            <a:spLocks noChangeArrowheads="1"/>
          </p:cNvSpPr>
          <p:nvPr/>
        </p:nvSpPr>
        <p:spPr bwMode="auto">
          <a:xfrm>
            <a:off x="0" y="316706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2294" name="Rectangle 6">
            <a:extLst>
              <a:ext uri="{FF2B5EF4-FFF2-40B4-BE49-F238E27FC236}">
                <a16:creationId xmlns:a16="http://schemas.microsoft.com/office/drawing/2014/main" id="{7C83681A-C924-9541-A849-B2817F9B78CD}"/>
              </a:ext>
            </a:extLst>
          </p:cNvPr>
          <p:cNvSpPr>
            <a:spLocks noChangeArrowheads="1"/>
          </p:cNvSpPr>
          <p:nvPr/>
        </p:nvSpPr>
        <p:spPr bwMode="auto">
          <a:xfrm>
            <a:off x="0" y="369093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2295" name="Rectangle 7">
            <a:extLst>
              <a:ext uri="{FF2B5EF4-FFF2-40B4-BE49-F238E27FC236}">
                <a16:creationId xmlns:a16="http://schemas.microsoft.com/office/drawing/2014/main" id="{8D8BF46E-1FE8-CE44-8494-E5CB0C29E931}"/>
              </a:ext>
            </a:extLst>
          </p:cNvPr>
          <p:cNvSpPr>
            <a:spLocks noChangeArrowheads="1"/>
          </p:cNvSpPr>
          <p:nvPr/>
        </p:nvSpPr>
        <p:spPr bwMode="auto">
          <a:xfrm>
            <a:off x="0" y="28956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2296" name="Rectangle 8">
            <a:extLst>
              <a:ext uri="{FF2B5EF4-FFF2-40B4-BE49-F238E27FC236}">
                <a16:creationId xmlns:a16="http://schemas.microsoft.com/office/drawing/2014/main" id="{242D9068-387C-764D-9E81-303EE6C49B35}"/>
              </a:ext>
            </a:extLst>
          </p:cNvPr>
          <p:cNvSpPr>
            <a:spLocks noChangeArrowheads="1"/>
          </p:cNvSpPr>
          <p:nvPr/>
        </p:nvSpPr>
        <p:spPr bwMode="auto">
          <a:xfrm>
            <a:off x="0" y="39624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2297" name="Rectangle 9">
            <a:extLst>
              <a:ext uri="{FF2B5EF4-FFF2-40B4-BE49-F238E27FC236}">
                <a16:creationId xmlns:a16="http://schemas.microsoft.com/office/drawing/2014/main" id="{E391418B-45B7-474F-8881-85D627269F81}"/>
              </a:ext>
            </a:extLst>
          </p:cNvPr>
          <p:cNvSpPr>
            <a:spLocks noChangeArrowheads="1"/>
          </p:cNvSpPr>
          <p:nvPr/>
        </p:nvSpPr>
        <p:spPr bwMode="auto">
          <a:xfrm>
            <a:off x="0" y="321468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2298" name="Rectangle 10">
            <a:extLst>
              <a:ext uri="{FF2B5EF4-FFF2-40B4-BE49-F238E27FC236}">
                <a16:creationId xmlns:a16="http://schemas.microsoft.com/office/drawing/2014/main" id="{41843EE6-E174-1A4A-B1DC-5CB8222BD60D}"/>
              </a:ext>
            </a:extLst>
          </p:cNvPr>
          <p:cNvSpPr>
            <a:spLocks noChangeArrowheads="1"/>
          </p:cNvSpPr>
          <p:nvPr/>
        </p:nvSpPr>
        <p:spPr bwMode="auto">
          <a:xfrm>
            <a:off x="0" y="364331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2299" name="Rectangle 11">
            <a:extLst>
              <a:ext uri="{FF2B5EF4-FFF2-40B4-BE49-F238E27FC236}">
                <a16:creationId xmlns:a16="http://schemas.microsoft.com/office/drawing/2014/main" id="{668BCEFD-D6EC-1E46-99D1-FA9846B0B3A6}"/>
              </a:ext>
            </a:extLst>
          </p:cNvPr>
          <p:cNvSpPr>
            <a:spLocks noChangeArrowheads="1"/>
          </p:cNvSpPr>
          <p:nvPr/>
        </p:nvSpPr>
        <p:spPr bwMode="auto">
          <a:xfrm>
            <a:off x="0" y="320516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2300" name="Rectangle 12">
            <a:extLst>
              <a:ext uri="{FF2B5EF4-FFF2-40B4-BE49-F238E27FC236}">
                <a16:creationId xmlns:a16="http://schemas.microsoft.com/office/drawing/2014/main" id="{1C19F3AD-414B-0A40-BA57-8F54B8E10AE9}"/>
              </a:ext>
            </a:extLst>
          </p:cNvPr>
          <p:cNvSpPr>
            <a:spLocks noChangeArrowheads="1"/>
          </p:cNvSpPr>
          <p:nvPr/>
        </p:nvSpPr>
        <p:spPr bwMode="auto">
          <a:xfrm>
            <a:off x="0" y="365283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2301" name="Rectangle 13">
            <a:extLst>
              <a:ext uri="{FF2B5EF4-FFF2-40B4-BE49-F238E27FC236}">
                <a16:creationId xmlns:a16="http://schemas.microsoft.com/office/drawing/2014/main" id="{9D280CAA-58D0-254F-A8C7-4D2781EC78E1}"/>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2302" name="Rectangle 14">
            <a:extLst>
              <a:ext uri="{FF2B5EF4-FFF2-40B4-BE49-F238E27FC236}">
                <a16:creationId xmlns:a16="http://schemas.microsoft.com/office/drawing/2014/main" id="{5E67078C-65FF-834D-82BA-55038591B4DE}"/>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2303" name="Rectangle 15">
            <a:extLst>
              <a:ext uri="{FF2B5EF4-FFF2-40B4-BE49-F238E27FC236}">
                <a16:creationId xmlns:a16="http://schemas.microsoft.com/office/drawing/2014/main" id="{A7AB2D2A-C260-0A41-B68C-08F0E7BB2F70}"/>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2304" name="Rectangle 16">
            <a:extLst>
              <a:ext uri="{FF2B5EF4-FFF2-40B4-BE49-F238E27FC236}">
                <a16:creationId xmlns:a16="http://schemas.microsoft.com/office/drawing/2014/main" id="{8FEEFFD8-E83F-874C-8201-68360A532259}"/>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2305" name="Rectangle 17">
            <a:extLst>
              <a:ext uri="{FF2B5EF4-FFF2-40B4-BE49-F238E27FC236}">
                <a16:creationId xmlns:a16="http://schemas.microsoft.com/office/drawing/2014/main" id="{240D393F-5984-8B4D-BF90-3FE605A27C7B}"/>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2306" name="Rectangle 18">
            <a:extLst>
              <a:ext uri="{FF2B5EF4-FFF2-40B4-BE49-F238E27FC236}">
                <a16:creationId xmlns:a16="http://schemas.microsoft.com/office/drawing/2014/main" id="{F29C6140-0256-644E-BDB7-797A5F95C215}"/>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2307" name="Rectangle 19">
            <a:extLst>
              <a:ext uri="{FF2B5EF4-FFF2-40B4-BE49-F238E27FC236}">
                <a16:creationId xmlns:a16="http://schemas.microsoft.com/office/drawing/2014/main" id="{7D82529B-4F7B-F749-8247-D8B544B40703}"/>
              </a:ext>
            </a:extLst>
          </p:cNvPr>
          <p:cNvSpPr>
            <a:spLocks noChangeArrowheads="1"/>
          </p:cNvSpPr>
          <p:nvPr/>
        </p:nvSpPr>
        <p:spPr bwMode="auto">
          <a:xfrm>
            <a:off x="376238" y="1077913"/>
            <a:ext cx="7823200" cy="9159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defRPr/>
            </a:pPr>
            <a:r>
              <a:rPr lang="en-US" sz="1800">
                <a:solidFill>
                  <a:schemeClr val="tx1"/>
                </a:solidFill>
                <a:latin typeface="Times New Roman" charset="0"/>
                <a:ea typeface="ＭＳ Ｐゴシック" charset="0"/>
                <a:sym typeface="Symbol" charset="0"/>
              </a:rPr>
              <a:t>For a discretely sampled spectrum containing N points, the above equation can be evaluated directly.  However as discussed by Blumer, this can be integrated by parts first and put into a form slightly more suitable for numerical evaluation:</a:t>
            </a:r>
            <a:endParaRPr lang="it-IT" sz="1800">
              <a:solidFill>
                <a:schemeClr val="tx1"/>
              </a:solidFill>
              <a:latin typeface="Times New Roman" charset="0"/>
              <a:ea typeface="ＭＳ Ｐゴシック" charset="0"/>
              <a:sym typeface="Symbol" charset="0"/>
            </a:endParaRPr>
          </a:p>
        </p:txBody>
      </p:sp>
      <p:sp>
        <p:nvSpPr>
          <p:cNvPr id="652308" name="Rectangle 20">
            <a:extLst>
              <a:ext uri="{FF2B5EF4-FFF2-40B4-BE49-F238E27FC236}">
                <a16:creationId xmlns:a16="http://schemas.microsoft.com/office/drawing/2014/main" id="{37E2A403-3FFB-3A47-8A50-112B1F0D4E80}"/>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graphicFrame>
        <p:nvGraphicFramePr>
          <p:cNvPr id="652309" name="Object 21">
            <a:extLst>
              <a:ext uri="{FF2B5EF4-FFF2-40B4-BE49-F238E27FC236}">
                <a16:creationId xmlns:a16="http://schemas.microsoft.com/office/drawing/2014/main" id="{D465D2A3-B6B2-C345-A6B8-594CDC7F32B5}"/>
              </a:ext>
            </a:extLst>
          </p:cNvPr>
          <p:cNvGraphicFramePr>
            <a:graphicFrameLocks noChangeAspect="1"/>
          </p:cNvGraphicFramePr>
          <p:nvPr/>
        </p:nvGraphicFramePr>
        <p:xfrm>
          <a:off x="1531938" y="2127250"/>
          <a:ext cx="5424487" cy="669925"/>
        </p:xfrm>
        <a:graphic>
          <a:graphicData uri="http://schemas.openxmlformats.org/presentationml/2006/ole">
            <mc:AlternateContent xmlns:mc="http://schemas.openxmlformats.org/markup-compatibility/2006">
              <mc:Choice xmlns:v="urn:schemas-microsoft-com:vml" Requires="v">
                <p:oleObj name="Equation" r:id="rId3" imgW="90703400" imgH="11112500" progId="Equation.3">
                  <p:embed/>
                </p:oleObj>
              </mc:Choice>
              <mc:Fallback>
                <p:oleObj name="Equation" r:id="rId3" imgW="90703400" imgH="11112500" progId="Equation.3">
                  <p:embed/>
                  <p:pic>
                    <p:nvPicPr>
                      <p:cNvPr id="652309" name="Object 21">
                        <a:extLst>
                          <a:ext uri="{FF2B5EF4-FFF2-40B4-BE49-F238E27FC236}">
                            <a16:creationId xmlns:a16="http://schemas.microsoft.com/office/drawing/2014/main" id="{D465D2A3-B6B2-C345-A6B8-594CDC7F32B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31938" y="2127250"/>
                        <a:ext cx="5424487"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52310" name="Rectangle 22">
            <a:extLst>
              <a:ext uri="{FF2B5EF4-FFF2-40B4-BE49-F238E27FC236}">
                <a16:creationId xmlns:a16="http://schemas.microsoft.com/office/drawing/2014/main" id="{3E5369B6-5C6F-A646-8FAA-BACAF2F5F92B}"/>
              </a:ext>
            </a:extLst>
          </p:cNvPr>
          <p:cNvSpPr>
            <a:spLocks noChangeArrowheads="1"/>
          </p:cNvSpPr>
          <p:nvPr/>
        </p:nvSpPr>
        <p:spPr bwMode="auto">
          <a:xfrm>
            <a:off x="0" y="485775"/>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pic>
        <p:nvPicPr>
          <p:cNvPr id="652311" name="Picture 23">
            <a:extLst>
              <a:ext uri="{FF2B5EF4-FFF2-40B4-BE49-F238E27FC236}">
                <a16:creationId xmlns:a16="http://schemas.microsoft.com/office/drawing/2014/main" id="{3F25E9C2-4066-FB47-B970-93136AF8817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09663" y="2968625"/>
            <a:ext cx="2381250" cy="156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2312" name="Picture 24">
            <a:extLst>
              <a:ext uri="{FF2B5EF4-FFF2-40B4-BE49-F238E27FC236}">
                <a16:creationId xmlns:a16="http://schemas.microsoft.com/office/drawing/2014/main" id="{E881B338-6A52-4D45-8465-7A7840BA890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24300" y="2959100"/>
            <a:ext cx="2381250" cy="156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2313" name="Picture 25">
            <a:extLst>
              <a:ext uri="{FF2B5EF4-FFF2-40B4-BE49-F238E27FC236}">
                <a16:creationId xmlns:a16="http://schemas.microsoft.com/office/drawing/2014/main" id="{D4AC347F-3606-AB48-A13C-39B487ECA41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19188" y="4762500"/>
            <a:ext cx="2381250" cy="156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2314" name="Picture 26">
            <a:extLst>
              <a:ext uri="{FF2B5EF4-FFF2-40B4-BE49-F238E27FC236}">
                <a16:creationId xmlns:a16="http://schemas.microsoft.com/office/drawing/2014/main" id="{73CCB714-F7FE-4A48-97F1-FFF686E6BD8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41763" y="4762500"/>
            <a:ext cx="2381250" cy="156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2315" name="Text Box 27">
            <a:extLst>
              <a:ext uri="{FF2B5EF4-FFF2-40B4-BE49-F238E27FC236}">
                <a16:creationId xmlns:a16="http://schemas.microsoft.com/office/drawing/2014/main" id="{72DF8687-1839-5741-AA86-3C0B11BF9F68}"/>
              </a:ext>
            </a:extLst>
          </p:cNvPr>
          <p:cNvSpPr txBox="1">
            <a:spLocks noChangeArrowheads="1"/>
          </p:cNvSpPr>
          <p:nvPr/>
        </p:nvSpPr>
        <p:spPr bwMode="auto">
          <a:xfrm>
            <a:off x="2573338" y="3317875"/>
            <a:ext cx="714375" cy="2746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fr-CH" sz="1200">
                <a:solidFill>
                  <a:schemeClr val="tx1"/>
                </a:solidFill>
                <a:latin typeface="Times New Roman" charset="0"/>
                <a:ea typeface="ＭＳ Ｐゴシック" charset="0"/>
              </a:rPr>
              <a:t>B=34.95</a:t>
            </a:r>
            <a:endParaRPr lang="en-US" sz="1200">
              <a:solidFill>
                <a:schemeClr val="tx1"/>
              </a:solidFill>
              <a:latin typeface="Times New Roman" charset="0"/>
              <a:ea typeface="ＭＳ Ｐゴシック" charset="0"/>
            </a:endParaRPr>
          </a:p>
        </p:txBody>
      </p:sp>
      <p:sp>
        <p:nvSpPr>
          <p:cNvPr id="652316" name="Text Box 28">
            <a:extLst>
              <a:ext uri="{FF2B5EF4-FFF2-40B4-BE49-F238E27FC236}">
                <a16:creationId xmlns:a16="http://schemas.microsoft.com/office/drawing/2014/main" id="{27E13F9A-5110-CA4A-A592-643781230253}"/>
              </a:ext>
            </a:extLst>
          </p:cNvPr>
          <p:cNvSpPr txBox="1">
            <a:spLocks noChangeArrowheads="1"/>
          </p:cNvSpPr>
          <p:nvPr/>
        </p:nvSpPr>
        <p:spPr bwMode="auto">
          <a:xfrm>
            <a:off x="5373688" y="3325813"/>
            <a:ext cx="714375" cy="2746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fr-CH" sz="1200">
                <a:solidFill>
                  <a:schemeClr val="tx1"/>
                </a:solidFill>
                <a:latin typeface="Times New Roman" charset="0"/>
                <a:ea typeface="ＭＳ Ｐゴシック" charset="0"/>
              </a:rPr>
              <a:t>B=78.34</a:t>
            </a:r>
            <a:endParaRPr lang="en-US" sz="1200">
              <a:solidFill>
                <a:schemeClr val="tx1"/>
              </a:solidFill>
              <a:latin typeface="Times New Roman" charset="0"/>
              <a:ea typeface="ＭＳ Ｐゴシック" charset="0"/>
            </a:endParaRPr>
          </a:p>
        </p:txBody>
      </p:sp>
      <p:sp>
        <p:nvSpPr>
          <p:cNvPr id="652317" name="Text Box 29">
            <a:extLst>
              <a:ext uri="{FF2B5EF4-FFF2-40B4-BE49-F238E27FC236}">
                <a16:creationId xmlns:a16="http://schemas.microsoft.com/office/drawing/2014/main" id="{E6DE29DB-B654-C448-8B87-05C24B3FF3FA}"/>
              </a:ext>
            </a:extLst>
          </p:cNvPr>
          <p:cNvSpPr txBox="1">
            <a:spLocks noChangeArrowheads="1"/>
          </p:cNvSpPr>
          <p:nvPr/>
        </p:nvSpPr>
        <p:spPr bwMode="auto">
          <a:xfrm>
            <a:off x="5545138" y="5103813"/>
            <a:ext cx="714375" cy="2746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fr-CH" sz="1200">
                <a:solidFill>
                  <a:schemeClr val="tx1"/>
                </a:solidFill>
                <a:latin typeface="Times New Roman" charset="0"/>
                <a:ea typeface="ＭＳ Ｐゴシック" charset="0"/>
              </a:rPr>
              <a:t>B=99.99</a:t>
            </a:r>
            <a:endParaRPr lang="en-US" sz="1200">
              <a:solidFill>
                <a:schemeClr val="tx1"/>
              </a:solidFill>
              <a:latin typeface="Times New Roman" charset="0"/>
              <a:ea typeface="ＭＳ Ｐゴシック" charset="0"/>
            </a:endParaRPr>
          </a:p>
        </p:txBody>
      </p:sp>
      <p:sp>
        <p:nvSpPr>
          <p:cNvPr id="652318" name="Text Box 30">
            <a:extLst>
              <a:ext uri="{FF2B5EF4-FFF2-40B4-BE49-F238E27FC236}">
                <a16:creationId xmlns:a16="http://schemas.microsoft.com/office/drawing/2014/main" id="{DD73E033-05BA-8140-8698-701500113378}"/>
              </a:ext>
            </a:extLst>
          </p:cNvPr>
          <p:cNvSpPr txBox="1">
            <a:spLocks noChangeArrowheads="1"/>
          </p:cNvSpPr>
          <p:nvPr/>
        </p:nvSpPr>
        <p:spPr bwMode="auto">
          <a:xfrm>
            <a:off x="2674938" y="5140325"/>
            <a:ext cx="714375" cy="2746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fr-CH" sz="1200">
                <a:solidFill>
                  <a:schemeClr val="tx1"/>
                </a:solidFill>
                <a:latin typeface="Times New Roman" charset="0"/>
                <a:ea typeface="ＭＳ Ｐゴシック" charset="0"/>
              </a:rPr>
              <a:t>B=99.91</a:t>
            </a:r>
            <a:endParaRPr lang="en-US" sz="1200">
              <a:solidFill>
                <a:schemeClr val="tx1"/>
              </a:solidFill>
              <a:latin typeface="Times New Roman"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52307"/>
                                        </p:tgtEl>
                                        <p:attrNameLst>
                                          <p:attrName>style.visibility</p:attrName>
                                        </p:attrNameLst>
                                      </p:cBhvr>
                                      <p:to>
                                        <p:strVal val="visible"/>
                                      </p:to>
                                    </p:set>
                                    <p:animEffect transition="in" filter="randombar(horizontal)">
                                      <p:cBhvr>
                                        <p:cTn id="7" dur="500"/>
                                        <p:tgtEl>
                                          <p:spTgt spid="65230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nodeType="clickEffect">
                                  <p:stCondLst>
                                    <p:cond delay="0"/>
                                  </p:stCondLst>
                                  <p:childTnLst>
                                    <p:set>
                                      <p:cBhvr>
                                        <p:cTn id="11" dur="1" fill="hold">
                                          <p:stCondLst>
                                            <p:cond delay="0"/>
                                          </p:stCondLst>
                                        </p:cTn>
                                        <p:tgtEl>
                                          <p:spTgt spid="652309"/>
                                        </p:tgtEl>
                                        <p:attrNameLst>
                                          <p:attrName>style.visibility</p:attrName>
                                        </p:attrNameLst>
                                      </p:cBhvr>
                                      <p:to>
                                        <p:strVal val="visible"/>
                                      </p:to>
                                    </p:set>
                                    <p:animEffect transition="in" filter="randombar(horizontal)">
                                      <p:cBhvr>
                                        <p:cTn id="12" dur="500"/>
                                        <p:tgtEl>
                                          <p:spTgt spid="65230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nodeType="clickEffect">
                                  <p:stCondLst>
                                    <p:cond delay="0"/>
                                  </p:stCondLst>
                                  <p:childTnLst>
                                    <p:set>
                                      <p:cBhvr>
                                        <p:cTn id="16" dur="1" fill="hold">
                                          <p:stCondLst>
                                            <p:cond delay="0"/>
                                          </p:stCondLst>
                                        </p:cTn>
                                        <p:tgtEl>
                                          <p:spTgt spid="652311"/>
                                        </p:tgtEl>
                                        <p:attrNameLst>
                                          <p:attrName>style.visibility</p:attrName>
                                        </p:attrNameLst>
                                      </p:cBhvr>
                                      <p:to>
                                        <p:strVal val="visible"/>
                                      </p:to>
                                    </p:set>
                                    <p:animEffect transition="in" filter="randombar(horizontal)">
                                      <p:cBhvr>
                                        <p:cTn id="17" dur="500"/>
                                        <p:tgtEl>
                                          <p:spTgt spid="65231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652315"/>
                                        </p:tgtEl>
                                        <p:attrNameLst>
                                          <p:attrName>style.visibility</p:attrName>
                                        </p:attrNameLst>
                                      </p:cBhvr>
                                      <p:to>
                                        <p:strVal val="visible"/>
                                      </p:to>
                                    </p:set>
                                    <p:animEffect transition="in" filter="randombar(horizontal)">
                                      <p:cBhvr>
                                        <p:cTn id="22" dur="500"/>
                                        <p:tgtEl>
                                          <p:spTgt spid="65231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nodeType="clickEffect">
                                  <p:stCondLst>
                                    <p:cond delay="0"/>
                                  </p:stCondLst>
                                  <p:childTnLst>
                                    <p:set>
                                      <p:cBhvr>
                                        <p:cTn id="26" dur="1" fill="hold">
                                          <p:stCondLst>
                                            <p:cond delay="0"/>
                                          </p:stCondLst>
                                        </p:cTn>
                                        <p:tgtEl>
                                          <p:spTgt spid="652312"/>
                                        </p:tgtEl>
                                        <p:attrNameLst>
                                          <p:attrName>style.visibility</p:attrName>
                                        </p:attrNameLst>
                                      </p:cBhvr>
                                      <p:to>
                                        <p:strVal val="visible"/>
                                      </p:to>
                                    </p:set>
                                    <p:animEffect transition="in" filter="randombar(horizontal)">
                                      <p:cBhvr>
                                        <p:cTn id="27" dur="500"/>
                                        <p:tgtEl>
                                          <p:spTgt spid="65231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652316"/>
                                        </p:tgtEl>
                                        <p:attrNameLst>
                                          <p:attrName>style.visibility</p:attrName>
                                        </p:attrNameLst>
                                      </p:cBhvr>
                                      <p:to>
                                        <p:strVal val="visible"/>
                                      </p:to>
                                    </p:set>
                                    <p:animEffect transition="in" filter="randombar(horizontal)">
                                      <p:cBhvr>
                                        <p:cTn id="32" dur="500"/>
                                        <p:tgtEl>
                                          <p:spTgt spid="65231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4" presetClass="entr" presetSubtype="10" fill="hold" nodeType="clickEffect">
                                  <p:stCondLst>
                                    <p:cond delay="0"/>
                                  </p:stCondLst>
                                  <p:childTnLst>
                                    <p:set>
                                      <p:cBhvr>
                                        <p:cTn id="36" dur="1" fill="hold">
                                          <p:stCondLst>
                                            <p:cond delay="0"/>
                                          </p:stCondLst>
                                        </p:cTn>
                                        <p:tgtEl>
                                          <p:spTgt spid="652313"/>
                                        </p:tgtEl>
                                        <p:attrNameLst>
                                          <p:attrName>style.visibility</p:attrName>
                                        </p:attrNameLst>
                                      </p:cBhvr>
                                      <p:to>
                                        <p:strVal val="visible"/>
                                      </p:to>
                                    </p:set>
                                    <p:animEffect transition="in" filter="randombar(horizontal)">
                                      <p:cBhvr>
                                        <p:cTn id="37" dur="500"/>
                                        <p:tgtEl>
                                          <p:spTgt spid="65231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652318"/>
                                        </p:tgtEl>
                                        <p:attrNameLst>
                                          <p:attrName>style.visibility</p:attrName>
                                        </p:attrNameLst>
                                      </p:cBhvr>
                                      <p:to>
                                        <p:strVal val="visible"/>
                                      </p:to>
                                    </p:set>
                                    <p:animEffect transition="in" filter="randombar(horizontal)">
                                      <p:cBhvr>
                                        <p:cTn id="42" dur="500"/>
                                        <p:tgtEl>
                                          <p:spTgt spid="65231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4" presetClass="entr" presetSubtype="10" fill="hold" nodeType="clickEffect">
                                  <p:stCondLst>
                                    <p:cond delay="0"/>
                                  </p:stCondLst>
                                  <p:childTnLst>
                                    <p:set>
                                      <p:cBhvr>
                                        <p:cTn id="46" dur="1" fill="hold">
                                          <p:stCondLst>
                                            <p:cond delay="0"/>
                                          </p:stCondLst>
                                        </p:cTn>
                                        <p:tgtEl>
                                          <p:spTgt spid="652314"/>
                                        </p:tgtEl>
                                        <p:attrNameLst>
                                          <p:attrName>style.visibility</p:attrName>
                                        </p:attrNameLst>
                                      </p:cBhvr>
                                      <p:to>
                                        <p:strVal val="visible"/>
                                      </p:to>
                                    </p:set>
                                    <p:animEffect transition="in" filter="randombar(horizontal)">
                                      <p:cBhvr>
                                        <p:cTn id="47" dur="500"/>
                                        <p:tgtEl>
                                          <p:spTgt spid="65231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652317"/>
                                        </p:tgtEl>
                                        <p:attrNameLst>
                                          <p:attrName>style.visibility</p:attrName>
                                        </p:attrNameLst>
                                      </p:cBhvr>
                                      <p:to>
                                        <p:strVal val="visible"/>
                                      </p:to>
                                    </p:set>
                                    <p:animEffect transition="in" filter="randombar(horizontal)">
                                      <p:cBhvr>
                                        <p:cTn id="52" dur="500"/>
                                        <p:tgtEl>
                                          <p:spTgt spid="6523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2307" grpId="0" autoUpdateAnimBg="0"/>
      <p:bldP spid="652315" grpId="0" autoUpdateAnimBg="0"/>
      <p:bldP spid="652316" grpId="0" autoUpdateAnimBg="0"/>
      <p:bldP spid="652317" grpId="0" autoUpdateAnimBg="0"/>
      <p:bldP spid="652318"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4" name="Rectangle 2">
            <a:extLst>
              <a:ext uri="{FF2B5EF4-FFF2-40B4-BE49-F238E27FC236}">
                <a16:creationId xmlns:a16="http://schemas.microsoft.com/office/drawing/2014/main" id="{49E02402-257E-CF46-AD73-91DDD37A87BC}"/>
              </a:ext>
            </a:extLst>
          </p:cNvPr>
          <p:cNvSpPr>
            <a:spLocks noChangeArrowheads="1"/>
          </p:cNvSpPr>
          <p:nvPr/>
        </p:nvSpPr>
        <p:spPr bwMode="auto">
          <a:xfrm>
            <a:off x="341313" y="379413"/>
            <a:ext cx="4106862" cy="5794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folHlink"/>
                </a:solidFill>
                <a:latin typeface="Times New Roman" panose="02020603050405020304" pitchFamily="18" charset="0"/>
                <a:ea typeface="ＭＳ Ｐゴシック" panose="020B0600070205080204" pitchFamily="34" charset="-128"/>
              </a:defRPr>
            </a:lvl1pPr>
            <a:lvl2pPr marL="742950" indent="-285750">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pPr eaLnBrk="1" hangingPunct="1"/>
            <a:r>
              <a:rPr lang="en-US" altLang="en-CH" sz="3200" b="1">
                <a:solidFill>
                  <a:schemeClr val="tx1"/>
                </a:solidFill>
                <a:latin typeface="Arial" panose="020B0604020202020204" pitchFamily="34" charset="0"/>
              </a:rPr>
              <a:t>Blumer Index (cont</a:t>
            </a:r>
            <a:r>
              <a:rPr lang="en-US" altLang="en-US" sz="3200" b="1">
                <a:solidFill>
                  <a:schemeClr val="tx1"/>
                </a:solidFill>
                <a:latin typeface="Arial" panose="020B0604020202020204" pitchFamily="34" charset="0"/>
              </a:rPr>
              <a:t>’</a:t>
            </a:r>
            <a:r>
              <a:rPr lang="en-US" altLang="en-CH" sz="3200" b="1">
                <a:solidFill>
                  <a:schemeClr val="tx1"/>
                </a:solidFill>
                <a:latin typeface="Arial" panose="020B0604020202020204" pitchFamily="34" charset="0"/>
              </a:rPr>
              <a:t>)</a:t>
            </a:r>
            <a:endParaRPr lang="it-IT" altLang="en-CH" sz="3200" b="1">
              <a:solidFill>
                <a:schemeClr val="tx1"/>
              </a:solidFill>
              <a:latin typeface="Arial" panose="020B0604020202020204" pitchFamily="34" charset="0"/>
            </a:endParaRPr>
          </a:p>
        </p:txBody>
      </p:sp>
      <p:sp>
        <p:nvSpPr>
          <p:cNvPr id="643075" name="Rectangle 3">
            <a:extLst>
              <a:ext uri="{FF2B5EF4-FFF2-40B4-BE49-F238E27FC236}">
                <a16:creationId xmlns:a16="http://schemas.microsoft.com/office/drawing/2014/main" id="{474FCA66-FB08-574C-982D-EC44B87FB107}"/>
              </a:ext>
            </a:extLst>
          </p:cNvPr>
          <p:cNvSpPr>
            <a:spLocks noChangeArrowheads="1"/>
          </p:cNvSpPr>
          <p:nvPr/>
        </p:nvSpPr>
        <p:spPr bwMode="auto">
          <a:xfrm>
            <a:off x="415925" y="2211388"/>
            <a:ext cx="7810500" cy="15525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defRPr/>
            </a:pPr>
            <a:r>
              <a:rPr lang="en-US">
                <a:solidFill>
                  <a:schemeClr val="tx1"/>
                </a:solidFill>
                <a:latin typeface="Times New Roman" charset="0"/>
                <a:ea typeface="ＭＳ Ｐゴシック" charset="0"/>
              </a:rPr>
              <a:t>For the case of a discrete spectrum, we expect that the relationship in the above equation will not be exact, due to the errors mentioned above.  </a:t>
            </a:r>
          </a:p>
          <a:p>
            <a:pPr>
              <a:defRPr/>
            </a:pPr>
            <a:r>
              <a:rPr lang="en-US">
                <a:solidFill>
                  <a:schemeClr val="tx1"/>
                </a:solidFill>
                <a:latin typeface="Times New Roman" charset="0"/>
                <a:ea typeface="ＭＳ Ｐゴシック" charset="0"/>
              </a:rPr>
              <a:t>In this instance, this relationship becomes </a:t>
            </a:r>
            <a:endParaRPr lang="it-IT">
              <a:solidFill>
                <a:schemeClr val="tx1"/>
              </a:solidFill>
              <a:latin typeface="Times New Roman" charset="0"/>
              <a:ea typeface="ＭＳ Ｐゴシック" charset="0"/>
            </a:endParaRPr>
          </a:p>
        </p:txBody>
      </p:sp>
      <p:sp>
        <p:nvSpPr>
          <p:cNvPr id="643076" name="Rectangle 4">
            <a:extLst>
              <a:ext uri="{FF2B5EF4-FFF2-40B4-BE49-F238E27FC236}">
                <a16:creationId xmlns:a16="http://schemas.microsoft.com/office/drawing/2014/main" id="{9973E370-F598-DE4A-89A1-83B6039A7E2F}"/>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graphicFrame>
        <p:nvGraphicFramePr>
          <p:cNvPr id="643077" name="Object 5">
            <a:extLst>
              <a:ext uri="{FF2B5EF4-FFF2-40B4-BE49-F238E27FC236}">
                <a16:creationId xmlns:a16="http://schemas.microsoft.com/office/drawing/2014/main" id="{1FBAEB37-F245-634D-A2B0-F2C1ED851096}"/>
              </a:ext>
            </a:extLst>
          </p:cNvPr>
          <p:cNvGraphicFramePr>
            <a:graphicFrameLocks noChangeAspect="1"/>
          </p:cNvGraphicFramePr>
          <p:nvPr/>
        </p:nvGraphicFramePr>
        <p:xfrm>
          <a:off x="1846263" y="1193800"/>
          <a:ext cx="3829050" cy="904875"/>
        </p:xfrm>
        <a:graphic>
          <a:graphicData uri="http://schemas.openxmlformats.org/presentationml/2006/ole">
            <mc:AlternateContent xmlns:mc="http://schemas.openxmlformats.org/markup-compatibility/2006">
              <mc:Choice xmlns:v="urn:schemas-microsoft-com:vml" Requires="v">
                <p:oleObj name="Equation" r:id="rId3" imgW="52082700" imgH="12293600" progId="Equation.3">
                  <p:embed/>
                </p:oleObj>
              </mc:Choice>
              <mc:Fallback>
                <p:oleObj name="Equation" r:id="rId3" imgW="52082700" imgH="12293600" progId="Equation.3">
                  <p:embed/>
                  <p:pic>
                    <p:nvPicPr>
                      <p:cNvPr id="643077" name="Object 5">
                        <a:extLst>
                          <a:ext uri="{FF2B5EF4-FFF2-40B4-BE49-F238E27FC236}">
                            <a16:creationId xmlns:a16="http://schemas.microsoft.com/office/drawing/2014/main" id="{1FBAEB37-F245-634D-A2B0-F2C1ED85109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46263" y="1193800"/>
                        <a:ext cx="382905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43078" name="Rectangle 6">
            <a:extLst>
              <a:ext uri="{FF2B5EF4-FFF2-40B4-BE49-F238E27FC236}">
                <a16:creationId xmlns:a16="http://schemas.microsoft.com/office/drawing/2014/main" id="{6D4A9360-BA0B-B042-8247-35D7F81C2725}"/>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3079" name="Rectangle 7">
            <a:extLst>
              <a:ext uri="{FF2B5EF4-FFF2-40B4-BE49-F238E27FC236}">
                <a16:creationId xmlns:a16="http://schemas.microsoft.com/office/drawing/2014/main" id="{7ECCF21F-7FB4-1140-A69F-26600EA1A55D}"/>
              </a:ext>
            </a:extLst>
          </p:cNvPr>
          <p:cNvSpPr>
            <a:spLocks noChangeArrowheads="1"/>
          </p:cNvSpPr>
          <p:nvPr/>
        </p:nvSpPr>
        <p:spPr bwMode="auto">
          <a:xfrm>
            <a:off x="0" y="316706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graphicFrame>
        <p:nvGraphicFramePr>
          <p:cNvPr id="643080" name="Object 8">
            <a:extLst>
              <a:ext uri="{FF2B5EF4-FFF2-40B4-BE49-F238E27FC236}">
                <a16:creationId xmlns:a16="http://schemas.microsoft.com/office/drawing/2014/main" id="{79511CF3-945C-2D49-9B14-D4734A8689CE}"/>
              </a:ext>
            </a:extLst>
          </p:cNvPr>
          <p:cNvGraphicFramePr>
            <a:graphicFrameLocks noChangeAspect="1"/>
          </p:cNvGraphicFramePr>
          <p:nvPr/>
        </p:nvGraphicFramePr>
        <p:xfrm>
          <a:off x="1882775" y="3830638"/>
          <a:ext cx="3822700" cy="733425"/>
        </p:xfrm>
        <a:graphic>
          <a:graphicData uri="http://schemas.openxmlformats.org/presentationml/2006/ole">
            <mc:AlternateContent xmlns:mc="http://schemas.openxmlformats.org/markup-compatibility/2006">
              <mc:Choice xmlns:v="urn:schemas-microsoft-com:vml" Requires="v">
                <p:oleObj name="Equation" r:id="rId5" imgW="62903100" imgH="12001500" progId="Equation.3">
                  <p:embed/>
                </p:oleObj>
              </mc:Choice>
              <mc:Fallback>
                <p:oleObj name="Equation" r:id="rId5" imgW="62903100" imgH="12001500" progId="Equation.3">
                  <p:embed/>
                  <p:pic>
                    <p:nvPicPr>
                      <p:cNvPr id="643080" name="Object 8">
                        <a:extLst>
                          <a:ext uri="{FF2B5EF4-FFF2-40B4-BE49-F238E27FC236}">
                            <a16:creationId xmlns:a16="http://schemas.microsoft.com/office/drawing/2014/main" id="{79511CF3-945C-2D49-9B14-D4734A8689C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2775" y="3830638"/>
                        <a:ext cx="38227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43081" name="Rectangle 9">
            <a:extLst>
              <a:ext uri="{FF2B5EF4-FFF2-40B4-BE49-F238E27FC236}">
                <a16:creationId xmlns:a16="http://schemas.microsoft.com/office/drawing/2014/main" id="{9A99B711-1C72-214A-B82B-343F955F42F9}"/>
              </a:ext>
            </a:extLst>
          </p:cNvPr>
          <p:cNvSpPr>
            <a:spLocks noChangeArrowheads="1"/>
          </p:cNvSpPr>
          <p:nvPr/>
        </p:nvSpPr>
        <p:spPr bwMode="auto">
          <a:xfrm>
            <a:off x="0" y="369093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3082" name="Rectangle 10">
            <a:extLst>
              <a:ext uri="{FF2B5EF4-FFF2-40B4-BE49-F238E27FC236}">
                <a16:creationId xmlns:a16="http://schemas.microsoft.com/office/drawing/2014/main" id="{7FF6D40E-199F-0343-9676-5B25657EB5A4}"/>
              </a:ext>
            </a:extLst>
          </p:cNvPr>
          <p:cNvSpPr>
            <a:spLocks noChangeArrowheads="1"/>
          </p:cNvSpPr>
          <p:nvPr/>
        </p:nvSpPr>
        <p:spPr bwMode="auto">
          <a:xfrm>
            <a:off x="554038" y="5156200"/>
            <a:ext cx="7704137" cy="9159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defRPr/>
            </a:pPr>
            <a:r>
              <a:rPr lang="en-US" sz="1800">
                <a:solidFill>
                  <a:schemeClr val="tx1"/>
                </a:solidFill>
                <a:latin typeface="Times New Roman" charset="0"/>
                <a:ea typeface="ＭＳ Ｐゴシック" charset="0"/>
              </a:rPr>
              <a:t>as the numerical representation becomes more accurate (by increasing the sampling density and by increasing the limits of integration), the difference between the two terms in the above equation approaches zero.</a:t>
            </a:r>
            <a:r>
              <a:rPr lang="it-IT" sz="1800">
                <a:solidFill>
                  <a:schemeClr val="tx1"/>
                </a:solidFill>
                <a:latin typeface="Times New Roman" charset="0"/>
                <a:ea typeface="ＭＳ Ｐゴシック"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643077"/>
                                        </p:tgtEl>
                                        <p:attrNameLst>
                                          <p:attrName>style.visibility</p:attrName>
                                        </p:attrNameLst>
                                      </p:cBhvr>
                                      <p:to>
                                        <p:strVal val="visible"/>
                                      </p:to>
                                    </p:set>
                                    <p:animEffect transition="in" filter="randombar(horizontal)">
                                      <p:cBhvr>
                                        <p:cTn id="7" dur="500"/>
                                        <p:tgtEl>
                                          <p:spTgt spid="64307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43075"/>
                                        </p:tgtEl>
                                        <p:attrNameLst>
                                          <p:attrName>style.visibility</p:attrName>
                                        </p:attrNameLst>
                                      </p:cBhvr>
                                      <p:to>
                                        <p:strVal val="visible"/>
                                      </p:to>
                                    </p:set>
                                    <p:animEffect transition="in" filter="randombar(horizontal)">
                                      <p:cBhvr>
                                        <p:cTn id="12" dur="500"/>
                                        <p:tgtEl>
                                          <p:spTgt spid="64307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nodeType="clickEffect">
                                  <p:stCondLst>
                                    <p:cond delay="0"/>
                                  </p:stCondLst>
                                  <p:childTnLst>
                                    <p:set>
                                      <p:cBhvr>
                                        <p:cTn id="16" dur="1" fill="hold">
                                          <p:stCondLst>
                                            <p:cond delay="0"/>
                                          </p:stCondLst>
                                        </p:cTn>
                                        <p:tgtEl>
                                          <p:spTgt spid="643080"/>
                                        </p:tgtEl>
                                        <p:attrNameLst>
                                          <p:attrName>style.visibility</p:attrName>
                                        </p:attrNameLst>
                                      </p:cBhvr>
                                      <p:to>
                                        <p:strVal val="visible"/>
                                      </p:to>
                                    </p:set>
                                    <p:animEffect transition="in" filter="randombar(horizontal)">
                                      <p:cBhvr>
                                        <p:cTn id="17" dur="500"/>
                                        <p:tgtEl>
                                          <p:spTgt spid="64308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643082"/>
                                        </p:tgtEl>
                                        <p:attrNameLst>
                                          <p:attrName>style.visibility</p:attrName>
                                        </p:attrNameLst>
                                      </p:cBhvr>
                                      <p:to>
                                        <p:strVal val="visible"/>
                                      </p:to>
                                    </p:set>
                                    <p:animEffect transition="in" filter="randombar(horizontal)">
                                      <p:cBhvr>
                                        <p:cTn id="22" dur="500"/>
                                        <p:tgtEl>
                                          <p:spTgt spid="6430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3075" grpId="0" autoUpdateAnimBg="0"/>
      <p:bldP spid="64308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4098" name="Rectangle 2">
            <a:extLst>
              <a:ext uri="{FF2B5EF4-FFF2-40B4-BE49-F238E27FC236}">
                <a16:creationId xmlns:a16="http://schemas.microsoft.com/office/drawing/2014/main" id="{B163F650-F56C-1442-A0E1-6032A82A5AB9}"/>
              </a:ext>
            </a:extLst>
          </p:cNvPr>
          <p:cNvSpPr>
            <a:spLocks noChangeArrowheads="1"/>
          </p:cNvSpPr>
          <p:nvPr/>
        </p:nvSpPr>
        <p:spPr bwMode="auto">
          <a:xfrm>
            <a:off x="322263" y="265113"/>
            <a:ext cx="4106862" cy="5794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folHlink"/>
                </a:solidFill>
                <a:latin typeface="Times New Roman" panose="02020603050405020304" pitchFamily="18" charset="0"/>
                <a:ea typeface="ＭＳ Ｐゴシック" panose="020B0600070205080204" pitchFamily="34" charset="-128"/>
              </a:defRPr>
            </a:lvl1pPr>
            <a:lvl2pPr marL="742950" indent="-285750">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pPr eaLnBrk="1" hangingPunct="1"/>
            <a:r>
              <a:rPr lang="en-US" altLang="en-CH" sz="3200" b="1">
                <a:solidFill>
                  <a:schemeClr val="tx1"/>
                </a:solidFill>
                <a:latin typeface="Arial" panose="020B0604020202020204" pitchFamily="34" charset="0"/>
              </a:rPr>
              <a:t>Blumer Index (cont</a:t>
            </a:r>
            <a:r>
              <a:rPr lang="en-US" altLang="en-US" sz="3200" b="1">
                <a:solidFill>
                  <a:schemeClr val="tx1"/>
                </a:solidFill>
                <a:latin typeface="Arial" panose="020B0604020202020204" pitchFamily="34" charset="0"/>
              </a:rPr>
              <a:t>’</a:t>
            </a:r>
            <a:r>
              <a:rPr lang="en-US" altLang="en-CH" sz="3200" b="1">
                <a:solidFill>
                  <a:schemeClr val="tx1"/>
                </a:solidFill>
                <a:latin typeface="Arial" panose="020B0604020202020204" pitchFamily="34" charset="0"/>
              </a:rPr>
              <a:t>)</a:t>
            </a:r>
            <a:endParaRPr lang="it-IT" altLang="en-CH" sz="3200" b="1">
              <a:solidFill>
                <a:schemeClr val="tx1"/>
              </a:solidFill>
              <a:latin typeface="Arial" panose="020B0604020202020204" pitchFamily="34" charset="0"/>
            </a:endParaRPr>
          </a:p>
        </p:txBody>
      </p:sp>
      <p:sp>
        <p:nvSpPr>
          <p:cNvPr id="644099" name="Rectangle 3">
            <a:extLst>
              <a:ext uri="{FF2B5EF4-FFF2-40B4-BE49-F238E27FC236}">
                <a16:creationId xmlns:a16="http://schemas.microsoft.com/office/drawing/2014/main" id="{CC49E9B9-8F55-EC43-88B4-11CA44CB5979}"/>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4100" name="Rectangle 4">
            <a:extLst>
              <a:ext uri="{FF2B5EF4-FFF2-40B4-BE49-F238E27FC236}">
                <a16:creationId xmlns:a16="http://schemas.microsoft.com/office/drawing/2014/main" id="{1CEDB6A2-F6D3-A347-AB0D-71254DBE018B}"/>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4101" name="Rectangle 5">
            <a:extLst>
              <a:ext uri="{FF2B5EF4-FFF2-40B4-BE49-F238E27FC236}">
                <a16:creationId xmlns:a16="http://schemas.microsoft.com/office/drawing/2014/main" id="{EA24A162-DB0A-BA4D-9B95-91F57443A171}"/>
              </a:ext>
            </a:extLst>
          </p:cNvPr>
          <p:cNvSpPr>
            <a:spLocks noChangeArrowheads="1"/>
          </p:cNvSpPr>
          <p:nvPr/>
        </p:nvSpPr>
        <p:spPr bwMode="auto">
          <a:xfrm>
            <a:off x="0" y="316706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4102" name="Rectangle 6">
            <a:extLst>
              <a:ext uri="{FF2B5EF4-FFF2-40B4-BE49-F238E27FC236}">
                <a16:creationId xmlns:a16="http://schemas.microsoft.com/office/drawing/2014/main" id="{67B737B0-63DD-704F-B733-813B8A24D9CF}"/>
              </a:ext>
            </a:extLst>
          </p:cNvPr>
          <p:cNvSpPr>
            <a:spLocks noChangeArrowheads="1"/>
          </p:cNvSpPr>
          <p:nvPr/>
        </p:nvSpPr>
        <p:spPr bwMode="auto">
          <a:xfrm>
            <a:off x="0" y="369093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4103" name="Rectangle 7">
            <a:extLst>
              <a:ext uri="{FF2B5EF4-FFF2-40B4-BE49-F238E27FC236}">
                <a16:creationId xmlns:a16="http://schemas.microsoft.com/office/drawing/2014/main" id="{0D9E9997-2C8B-934A-B657-BC8C209A8986}"/>
              </a:ext>
            </a:extLst>
          </p:cNvPr>
          <p:cNvSpPr>
            <a:spLocks noChangeArrowheads="1"/>
          </p:cNvSpPr>
          <p:nvPr/>
        </p:nvSpPr>
        <p:spPr bwMode="auto">
          <a:xfrm>
            <a:off x="546100" y="4060825"/>
            <a:ext cx="7704138" cy="11906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lvl1pPr>
              <a:defRPr sz="2400">
                <a:solidFill>
                  <a:schemeClr val="folHlink"/>
                </a:solidFill>
                <a:latin typeface="Times New Roman" panose="02020603050405020304" pitchFamily="18" charset="0"/>
                <a:ea typeface="ＭＳ Ｐゴシック" panose="020B0600070205080204" pitchFamily="34" charset="-128"/>
              </a:defRPr>
            </a:lvl1pPr>
            <a:lvl2pPr marL="742950" indent="-285750">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r>
              <a:rPr lang="en-US" altLang="en-CH" sz="1800">
                <a:solidFill>
                  <a:schemeClr val="tx1"/>
                </a:solidFill>
              </a:rPr>
              <a:t>Ideally, the index </a:t>
            </a:r>
            <a:r>
              <a:rPr lang="en-US" altLang="en-CH" sz="1800" i="1">
                <a:solidFill>
                  <a:schemeClr val="tx1"/>
                </a:solidFill>
              </a:rPr>
              <a:t>B</a:t>
            </a:r>
            <a:r>
              <a:rPr lang="en-US" altLang="en-CH" sz="1800">
                <a:solidFill>
                  <a:schemeClr val="tx1"/>
                </a:solidFill>
              </a:rPr>
              <a:t> should be 100%, indicating that Eq.(2a) is satisfied.  However, errors in the spectrum will cause this parameter to be less than 100% and its value obtained by numerically calculating the indicated integrals will provide an indication of the quality of the spectrum </a:t>
            </a:r>
            <a:endParaRPr lang="it-IT" altLang="en-CH" sz="1800">
              <a:solidFill>
                <a:schemeClr val="tx1"/>
              </a:solidFill>
            </a:endParaRPr>
          </a:p>
        </p:txBody>
      </p:sp>
      <p:sp>
        <p:nvSpPr>
          <p:cNvPr id="644104" name="Rectangle 8">
            <a:extLst>
              <a:ext uri="{FF2B5EF4-FFF2-40B4-BE49-F238E27FC236}">
                <a16:creationId xmlns:a16="http://schemas.microsoft.com/office/drawing/2014/main" id="{8747E771-62FC-6E44-A95C-69D507A88796}"/>
              </a:ext>
            </a:extLst>
          </p:cNvPr>
          <p:cNvSpPr>
            <a:spLocks noChangeArrowheads="1"/>
          </p:cNvSpPr>
          <p:nvPr/>
        </p:nvSpPr>
        <p:spPr bwMode="auto">
          <a:xfrm>
            <a:off x="0" y="28956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4105" name="Rectangle 9">
            <a:extLst>
              <a:ext uri="{FF2B5EF4-FFF2-40B4-BE49-F238E27FC236}">
                <a16:creationId xmlns:a16="http://schemas.microsoft.com/office/drawing/2014/main" id="{2FFF8C7E-7D62-B642-8B53-6F7A49A90010}"/>
              </a:ext>
            </a:extLst>
          </p:cNvPr>
          <p:cNvSpPr>
            <a:spLocks noChangeArrowheads="1"/>
          </p:cNvSpPr>
          <p:nvPr/>
        </p:nvSpPr>
        <p:spPr bwMode="auto">
          <a:xfrm>
            <a:off x="0" y="39624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grpSp>
        <p:nvGrpSpPr>
          <p:cNvPr id="644106" name="Group 10">
            <a:extLst>
              <a:ext uri="{FF2B5EF4-FFF2-40B4-BE49-F238E27FC236}">
                <a16:creationId xmlns:a16="http://schemas.microsoft.com/office/drawing/2014/main" id="{5274240E-001A-6C46-8EB1-AFDF8234AAE1}"/>
              </a:ext>
            </a:extLst>
          </p:cNvPr>
          <p:cNvGrpSpPr>
            <a:grpSpLocks/>
          </p:cNvGrpSpPr>
          <p:nvPr/>
        </p:nvGrpSpPr>
        <p:grpSpPr bwMode="auto">
          <a:xfrm>
            <a:off x="1557338" y="2303463"/>
            <a:ext cx="4491037" cy="1476375"/>
            <a:chOff x="981" y="1739"/>
            <a:chExt cx="2829" cy="930"/>
          </a:xfrm>
        </p:grpSpPr>
        <p:graphicFrame>
          <p:nvGraphicFramePr>
            <p:cNvPr id="9229" name="Object 11">
              <a:extLst>
                <a:ext uri="{FF2B5EF4-FFF2-40B4-BE49-F238E27FC236}">
                  <a16:creationId xmlns:a16="http://schemas.microsoft.com/office/drawing/2014/main" id="{6DDD51C6-FBB0-E14A-A0A7-BD3F9CC2DCAC}"/>
                </a:ext>
              </a:extLst>
            </p:cNvPr>
            <p:cNvGraphicFramePr>
              <a:graphicFrameLocks noChangeAspect="1"/>
            </p:cNvGraphicFramePr>
            <p:nvPr/>
          </p:nvGraphicFramePr>
          <p:xfrm>
            <a:off x="1123" y="1773"/>
            <a:ext cx="2600" cy="849"/>
          </p:xfrm>
          <a:graphic>
            <a:graphicData uri="http://schemas.openxmlformats.org/presentationml/2006/ole">
              <mc:AlternateContent xmlns:mc="http://schemas.openxmlformats.org/markup-compatibility/2006">
                <mc:Choice xmlns:v="urn:schemas-microsoft-com:vml" Requires="v">
                  <p:oleObj name="Equation" r:id="rId3" imgW="75196700" imgH="24574500" progId="Equation.3">
                    <p:embed/>
                  </p:oleObj>
                </mc:Choice>
                <mc:Fallback>
                  <p:oleObj name="Equation" r:id="rId3" imgW="75196700" imgH="24574500" progId="Equation.3">
                    <p:embed/>
                    <p:pic>
                      <p:nvPicPr>
                        <p:cNvPr id="9229" name="Object 11">
                          <a:extLst>
                            <a:ext uri="{FF2B5EF4-FFF2-40B4-BE49-F238E27FC236}">
                              <a16:creationId xmlns:a16="http://schemas.microsoft.com/office/drawing/2014/main" id="{6DDD51C6-FBB0-E14A-A0A7-BD3F9CC2DC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3" y="1773"/>
                          <a:ext cx="2600" cy="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44108" name="Rectangle 12">
              <a:extLst>
                <a:ext uri="{FF2B5EF4-FFF2-40B4-BE49-F238E27FC236}">
                  <a16:creationId xmlns:a16="http://schemas.microsoft.com/office/drawing/2014/main" id="{384D5116-4CA3-8546-BD10-A2F664B75C8A}"/>
                </a:ext>
              </a:extLst>
            </p:cNvPr>
            <p:cNvSpPr>
              <a:spLocks noChangeArrowheads="1"/>
            </p:cNvSpPr>
            <p:nvPr/>
          </p:nvSpPr>
          <p:spPr bwMode="auto">
            <a:xfrm>
              <a:off x="981" y="1739"/>
              <a:ext cx="2829" cy="930"/>
            </a:xfrm>
            <a:prstGeom prst="rect">
              <a:avLst/>
            </a:prstGeom>
            <a:noFill/>
            <a:ln w="12700">
              <a:solidFill>
                <a:schemeClr val="tx1"/>
              </a:solidFill>
              <a:prstDash val="dash"/>
              <a:miter lim="800000"/>
              <a:headEnd type="none" w="sm" len="sm"/>
              <a:tailEnd type="none" w="sm" len="sm"/>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endParaRPr>
            </a:p>
          </p:txBody>
        </p:sp>
      </p:grpSp>
      <p:grpSp>
        <p:nvGrpSpPr>
          <p:cNvPr id="644109" name="Group 13">
            <a:extLst>
              <a:ext uri="{FF2B5EF4-FFF2-40B4-BE49-F238E27FC236}">
                <a16:creationId xmlns:a16="http://schemas.microsoft.com/office/drawing/2014/main" id="{6703F968-84DC-424A-A08B-95BDA434F40E}"/>
              </a:ext>
            </a:extLst>
          </p:cNvPr>
          <p:cNvGrpSpPr>
            <a:grpSpLocks/>
          </p:cNvGrpSpPr>
          <p:nvPr/>
        </p:nvGrpSpPr>
        <p:grpSpPr bwMode="auto">
          <a:xfrm>
            <a:off x="354013" y="1355725"/>
            <a:ext cx="8062912" cy="5064125"/>
            <a:chOff x="223" y="1130"/>
            <a:chExt cx="5079" cy="3190"/>
          </a:xfrm>
        </p:grpSpPr>
        <p:sp>
          <p:nvSpPr>
            <p:cNvPr id="644110" name="Rectangle 14">
              <a:extLst>
                <a:ext uri="{FF2B5EF4-FFF2-40B4-BE49-F238E27FC236}">
                  <a16:creationId xmlns:a16="http://schemas.microsoft.com/office/drawing/2014/main" id="{EF1A7DB4-0FDC-3A47-B966-27B1D78B752E}"/>
                </a:ext>
              </a:extLst>
            </p:cNvPr>
            <p:cNvSpPr>
              <a:spLocks noChangeArrowheads="1"/>
            </p:cNvSpPr>
            <p:nvPr/>
          </p:nvSpPr>
          <p:spPr bwMode="auto">
            <a:xfrm>
              <a:off x="233" y="1130"/>
              <a:ext cx="4920" cy="51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defRPr/>
              </a:pPr>
              <a:r>
                <a:rPr lang="en-US">
                  <a:solidFill>
                    <a:schemeClr val="tx1"/>
                  </a:solidFill>
                  <a:latin typeface="Times New Roman" charset="0"/>
                  <a:ea typeface="ＭＳ Ｐゴシック" charset="0"/>
                </a:rPr>
                <a:t>One way assessing the adequacy of the spectral representation is to define the </a:t>
              </a:r>
              <a:r>
                <a:rPr lang="en-US" i="1">
                  <a:solidFill>
                    <a:schemeClr val="tx1"/>
                  </a:solidFill>
                  <a:latin typeface="Times New Roman" charset="0"/>
                  <a:ea typeface="ＭＳ Ｐゴシック" charset="0"/>
                </a:rPr>
                <a:t>Blumer</a:t>
              </a:r>
              <a:r>
                <a:rPr lang="en-US" baseline="30000">
                  <a:solidFill>
                    <a:schemeClr val="tx1"/>
                  </a:solidFill>
                  <a:latin typeface="Times New Roman" charset="0"/>
                  <a:ea typeface="ＭＳ Ｐゴシック" charset="0"/>
                </a:rPr>
                <a:t>1</a:t>
              </a:r>
              <a:r>
                <a:rPr lang="en-US" i="1">
                  <a:solidFill>
                    <a:schemeClr val="tx1"/>
                  </a:solidFill>
                  <a:latin typeface="Times New Roman" charset="0"/>
                  <a:ea typeface="ＭＳ Ｐゴシック" charset="0"/>
                </a:rPr>
                <a:t> index</a:t>
              </a:r>
              <a:r>
                <a:rPr lang="en-US">
                  <a:solidFill>
                    <a:schemeClr val="tx1"/>
                  </a:solidFill>
                  <a:latin typeface="Times New Roman" charset="0"/>
                  <a:ea typeface="ＭＳ Ｐゴシック" charset="0"/>
                </a:rPr>
                <a:t> as </a:t>
              </a:r>
              <a:endParaRPr lang="it-IT">
                <a:solidFill>
                  <a:schemeClr val="tx1"/>
                </a:solidFill>
                <a:latin typeface="Times New Roman" charset="0"/>
                <a:ea typeface="ＭＳ Ｐゴシック" charset="0"/>
              </a:endParaRPr>
            </a:p>
          </p:txBody>
        </p:sp>
        <p:sp>
          <p:nvSpPr>
            <p:cNvPr id="644111" name="Rectangle 15">
              <a:extLst>
                <a:ext uri="{FF2B5EF4-FFF2-40B4-BE49-F238E27FC236}">
                  <a16:creationId xmlns:a16="http://schemas.microsoft.com/office/drawing/2014/main" id="{09A06337-252E-2D4F-B6E8-DC3381047ADF}"/>
                </a:ext>
              </a:extLst>
            </p:cNvPr>
            <p:cNvSpPr>
              <a:spLocks noChangeArrowheads="1"/>
            </p:cNvSpPr>
            <p:nvPr/>
          </p:nvSpPr>
          <p:spPr bwMode="auto">
            <a:xfrm>
              <a:off x="223" y="3860"/>
              <a:ext cx="5079" cy="46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lvl1pPr>
                <a:defRPr sz="2400">
                  <a:solidFill>
                    <a:schemeClr val="folHlink"/>
                  </a:solidFill>
                  <a:latin typeface="Times New Roman" panose="02020603050405020304" pitchFamily="18" charset="0"/>
                  <a:ea typeface="ＭＳ Ｐゴシック" panose="020B0600070205080204" pitchFamily="34" charset="-128"/>
                </a:defRPr>
              </a:lvl1pPr>
              <a:lvl2pPr marL="742950" indent="-285750">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r>
                <a:rPr lang="en-US" altLang="en-CH" sz="1400" baseline="30000">
                  <a:solidFill>
                    <a:schemeClr val="tx1"/>
                  </a:solidFill>
                  <a:sym typeface="Symbol" pitchFamily="2" charset="2"/>
                </a:rPr>
                <a:t>1</a:t>
              </a:r>
              <a:r>
                <a:rPr lang="en-US" altLang="en-CH" sz="1400">
                  <a:solidFill>
                    <a:schemeClr val="tx1"/>
                  </a:solidFill>
                  <a:sym typeface="Symbol" pitchFamily="2" charset="2"/>
                </a:rPr>
                <a:t> Blumer, W. and W. Johl, </a:t>
              </a:r>
              <a:r>
                <a:rPr lang="en-US" altLang="en-US" sz="1400">
                  <a:solidFill>
                    <a:schemeClr val="tx1"/>
                  </a:solidFill>
                  <a:sym typeface="Symbol" pitchFamily="2" charset="2"/>
                </a:rPr>
                <a:t>“</a:t>
              </a:r>
              <a:r>
                <a:rPr lang="en-US" altLang="en-CH" sz="1400">
                  <a:solidFill>
                    <a:schemeClr val="tx1"/>
                  </a:solidFill>
                  <a:sym typeface="Symbol" pitchFamily="2" charset="2"/>
                </a:rPr>
                <a:t>Coupling to Transmission Line Systems: Theoretical Background and TLS Code</a:t>
              </a:r>
              <a:r>
                <a:rPr lang="en-US" altLang="en-US" sz="1400">
                  <a:solidFill>
                    <a:schemeClr val="tx1"/>
                  </a:solidFill>
                  <a:sym typeface="Symbol" pitchFamily="2" charset="2"/>
                </a:rPr>
                <a:t>”</a:t>
              </a:r>
              <a:r>
                <a:rPr lang="en-US" altLang="en-CH" sz="1400">
                  <a:solidFill>
                    <a:schemeClr val="tx1"/>
                  </a:solidFill>
                  <a:sym typeface="Symbol" pitchFamily="2" charset="2"/>
                </a:rPr>
                <a:t>, </a:t>
              </a:r>
              <a:r>
                <a:rPr lang="en-US" altLang="en-CH" sz="1400" b="1">
                  <a:solidFill>
                    <a:schemeClr val="tx1"/>
                  </a:solidFill>
                  <a:sym typeface="Symbol" pitchFamily="2" charset="2"/>
                </a:rPr>
                <a:t>Supplement to the Proceedings of the 11th International Zurich Symposium on EMC</a:t>
              </a:r>
              <a:r>
                <a:rPr lang="en-US" altLang="en-CH" sz="1400">
                  <a:solidFill>
                    <a:schemeClr val="tx1"/>
                  </a:solidFill>
                  <a:sym typeface="Symbol" pitchFamily="2" charset="2"/>
                </a:rPr>
                <a:t>, 7-9 March, 1995. </a:t>
              </a:r>
              <a:endParaRPr lang="it-IT" altLang="en-CH" sz="1400">
                <a:solidFill>
                  <a:schemeClr val="tx1"/>
                </a:solidFill>
                <a:sym typeface="Symbol" pitchFamily="2" charset="2"/>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644109"/>
                                        </p:tgtEl>
                                        <p:attrNameLst>
                                          <p:attrName>style.visibility</p:attrName>
                                        </p:attrNameLst>
                                      </p:cBhvr>
                                      <p:to>
                                        <p:strVal val="visible"/>
                                      </p:to>
                                    </p:set>
                                    <p:animEffect transition="in" filter="randombar(horizontal)">
                                      <p:cBhvr>
                                        <p:cTn id="7" dur="500"/>
                                        <p:tgtEl>
                                          <p:spTgt spid="64410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nodeType="clickEffect">
                                  <p:stCondLst>
                                    <p:cond delay="0"/>
                                  </p:stCondLst>
                                  <p:childTnLst>
                                    <p:set>
                                      <p:cBhvr>
                                        <p:cTn id="11" dur="1" fill="hold">
                                          <p:stCondLst>
                                            <p:cond delay="0"/>
                                          </p:stCondLst>
                                        </p:cTn>
                                        <p:tgtEl>
                                          <p:spTgt spid="644106"/>
                                        </p:tgtEl>
                                        <p:attrNameLst>
                                          <p:attrName>style.visibility</p:attrName>
                                        </p:attrNameLst>
                                      </p:cBhvr>
                                      <p:to>
                                        <p:strVal val="visible"/>
                                      </p:to>
                                    </p:set>
                                    <p:animEffect transition="in" filter="randombar(horizontal)">
                                      <p:cBhvr>
                                        <p:cTn id="12" dur="500"/>
                                        <p:tgtEl>
                                          <p:spTgt spid="64410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644103"/>
                                        </p:tgtEl>
                                        <p:attrNameLst>
                                          <p:attrName>style.visibility</p:attrName>
                                        </p:attrNameLst>
                                      </p:cBhvr>
                                      <p:to>
                                        <p:strVal val="visible"/>
                                      </p:to>
                                    </p:set>
                                    <p:animEffect transition="in" filter="randombar(horizontal)">
                                      <p:cBhvr>
                                        <p:cTn id="17" dur="500"/>
                                        <p:tgtEl>
                                          <p:spTgt spid="644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4103"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22" name="Rectangle 2">
            <a:extLst>
              <a:ext uri="{FF2B5EF4-FFF2-40B4-BE49-F238E27FC236}">
                <a16:creationId xmlns:a16="http://schemas.microsoft.com/office/drawing/2014/main" id="{83BA1F23-6A8E-1C4C-8F49-2B60B3EA982B}"/>
              </a:ext>
            </a:extLst>
          </p:cNvPr>
          <p:cNvSpPr>
            <a:spLocks noChangeArrowheads="1"/>
          </p:cNvSpPr>
          <p:nvPr/>
        </p:nvSpPr>
        <p:spPr bwMode="auto">
          <a:xfrm>
            <a:off x="350838" y="341313"/>
            <a:ext cx="4829175" cy="5794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en-US" sz="3200" b="1">
                <a:solidFill>
                  <a:schemeClr val="tx1"/>
                </a:solidFill>
                <a:latin typeface="Arial" charset="0"/>
                <a:ea typeface="ＭＳ Ｐゴシック" charset="0"/>
                <a:cs typeface="Times New Roman" charset="0"/>
              </a:rPr>
              <a:t>Use of the Blumer Index</a:t>
            </a:r>
            <a:endParaRPr lang="it-IT" sz="3200" b="1">
              <a:solidFill>
                <a:schemeClr val="tx1"/>
              </a:solidFill>
              <a:latin typeface="Arial" charset="0"/>
              <a:ea typeface="ＭＳ Ｐゴシック" charset="0"/>
              <a:cs typeface="Times New Roman" charset="0"/>
            </a:endParaRPr>
          </a:p>
        </p:txBody>
      </p:sp>
      <p:sp>
        <p:nvSpPr>
          <p:cNvPr id="645123" name="Rectangle 3">
            <a:extLst>
              <a:ext uri="{FF2B5EF4-FFF2-40B4-BE49-F238E27FC236}">
                <a16:creationId xmlns:a16="http://schemas.microsoft.com/office/drawing/2014/main" id="{630AB95C-67C4-AF4E-A19D-2ECD94077E04}"/>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5124" name="Rectangle 4">
            <a:extLst>
              <a:ext uri="{FF2B5EF4-FFF2-40B4-BE49-F238E27FC236}">
                <a16:creationId xmlns:a16="http://schemas.microsoft.com/office/drawing/2014/main" id="{AC6AF81D-6521-924D-90F0-B884868F681F}"/>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5125" name="Rectangle 5">
            <a:extLst>
              <a:ext uri="{FF2B5EF4-FFF2-40B4-BE49-F238E27FC236}">
                <a16:creationId xmlns:a16="http://schemas.microsoft.com/office/drawing/2014/main" id="{2FFEE21B-1A3F-6B4E-9568-A3D4D6C7565E}"/>
              </a:ext>
            </a:extLst>
          </p:cNvPr>
          <p:cNvSpPr>
            <a:spLocks noChangeArrowheads="1"/>
          </p:cNvSpPr>
          <p:nvPr/>
        </p:nvSpPr>
        <p:spPr bwMode="auto">
          <a:xfrm>
            <a:off x="0" y="316706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5126" name="Rectangle 6">
            <a:extLst>
              <a:ext uri="{FF2B5EF4-FFF2-40B4-BE49-F238E27FC236}">
                <a16:creationId xmlns:a16="http://schemas.microsoft.com/office/drawing/2014/main" id="{2A62707B-91CE-E346-978B-49A486F0604F}"/>
              </a:ext>
            </a:extLst>
          </p:cNvPr>
          <p:cNvSpPr>
            <a:spLocks noChangeArrowheads="1"/>
          </p:cNvSpPr>
          <p:nvPr/>
        </p:nvSpPr>
        <p:spPr bwMode="auto">
          <a:xfrm>
            <a:off x="0" y="369093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5127" name="Rectangle 7">
            <a:extLst>
              <a:ext uri="{FF2B5EF4-FFF2-40B4-BE49-F238E27FC236}">
                <a16:creationId xmlns:a16="http://schemas.microsoft.com/office/drawing/2014/main" id="{670EA88D-9DEB-A146-8A62-4C46C8250536}"/>
              </a:ext>
            </a:extLst>
          </p:cNvPr>
          <p:cNvSpPr>
            <a:spLocks noChangeArrowheads="1"/>
          </p:cNvSpPr>
          <p:nvPr/>
        </p:nvSpPr>
        <p:spPr bwMode="auto">
          <a:xfrm>
            <a:off x="0" y="28956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5128" name="Rectangle 8">
            <a:extLst>
              <a:ext uri="{FF2B5EF4-FFF2-40B4-BE49-F238E27FC236}">
                <a16:creationId xmlns:a16="http://schemas.microsoft.com/office/drawing/2014/main" id="{25E04623-38B6-124E-AD59-1F9C2D9AB2D3}"/>
              </a:ext>
            </a:extLst>
          </p:cNvPr>
          <p:cNvSpPr>
            <a:spLocks noChangeArrowheads="1"/>
          </p:cNvSpPr>
          <p:nvPr/>
        </p:nvSpPr>
        <p:spPr bwMode="auto">
          <a:xfrm>
            <a:off x="0" y="39624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grpSp>
        <p:nvGrpSpPr>
          <p:cNvPr id="11272" name="Group 9">
            <a:extLst>
              <a:ext uri="{FF2B5EF4-FFF2-40B4-BE49-F238E27FC236}">
                <a16:creationId xmlns:a16="http://schemas.microsoft.com/office/drawing/2014/main" id="{6836CE73-5B5A-2442-80EE-D8139DA4699E}"/>
              </a:ext>
            </a:extLst>
          </p:cNvPr>
          <p:cNvGrpSpPr>
            <a:grpSpLocks/>
          </p:cNvGrpSpPr>
          <p:nvPr/>
        </p:nvGrpSpPr>
        <p:grpSpPr bwMode="auto">
          <a:xfrm>
            <a:off x="2011363" y="1220788"/>
            <a:ext cx="3840162" cy="4897437"/>
            <a:chOff x="1369" y="1009"/>
            <a:chExt cx="2419" cy="3085"/>
          </a:xfrm>
        </p:grpSpPr>
        <p:pic>
          <p:nvPicPr>
            <p:cNvPr id="11273" name="Picture 10">
              <a:extLst>
                <a:ext uri="{FF2B5EF4-FFF2-40B4-BE49-F238E27FC236}">
                  <a16:creationId xmlns:a16="http://schemas.microsoft.com/office/drawing/2014/main" id="{604919CD-8CBD-D547-A486-B5E55B991B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354" t="-1889" r="-4692"/>
            <a:stretch>
              <a:fillRect/>
            </a:stretch>
          </p:blipFill>
          <p:spPr bwMode="auto">
            <a:xfrm>
              <a:off x="1369" y="1009"/>
              <a:ext cx="2419" cy="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131" name="Rectangle 11">
              <a:extLst>
                <a:ext uri="{FF2B5EF4-FFF2-40B4-BE49-F238E27FC236}">
                  <a16:creationId xmlns:a16="http://schemas.microsoft.com/office/drawing/2014/main" id="{62B0E202-E73F-5E43-94C2-2AC25CA0440E}"/>
                </a:ext>
              </a:extLst>
            </p:cNvPr>
            <p:cNvSpPr>
              <a:spLocks noChangeArrowheads="1"/>
            </p:cNvSpPr>
            <p:nvPr/>
          </p:nvSpPr>
          <p:spPr bwMode="auto">
            <a:xfrm>
              <a:off x="2943" y="1534"/>
              <a:ext cx="714" cy="137"/>
            </a:xfrm>
            <a:prstGeom prst="rect">
              <a:avLst/>
            </a:prstGeom>
            <a:solidFill>
              <a:schemeClr val="bg1"/>
            </a:solidFill>
            <a:ln w="12700">
              <a:solidFill>
                <a:schemeClr val="bg1"/>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endParaRPr>
            </a:p>
          </p:txBody>
        </p:sp>
        <p:sp>
          <p:nvSpPr>
            <p:cNvPr id="645132" name="Rectangle 12">
              <a:extLst>
                <a:ext uri="{FF2B5EF4-FFF2-40B4-BE49-F238E27FC236}">
                  <a16:creationId xmlns:a16="http://schemas.microsoft.com/office/drawing/2014/main" id="{0EB7005D-8229-8745-BF9E-B8137DCFC943}"/>
                </a:ext>
              </a:extLst>
            </p:cNvPr>
            <p:cNvSpPr>
              <a:spLocks noChangeArrowheads="1"/>
            </p:cNvSpPr>
            <p:nvPr/>
          </p:nvSpPr>
          <p:spPr bwMode="auto">
            <a:xfrm>
              <a:off x="2947" y="2332"/>
              <a:ext cx="719" cy="91"/>
            </a:xfrm>
            <a:prstGeom prst="rect">
              <a:avLst/>
            </a:prstGeom>
            <a:solidFill>
              <a:schemeClr val="bg1"/>
            </a:solidFill>
            <a:ln w="12700">
              <a:solidFill>
                <a:schemeClr val="bg1"/>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endParaRPr>
            </a:p>
          </p:txBody>
        </p:sp>
        <p:sp>
          <p:nvSpPr>
            <p:cNvPr id="645133" name="Rectangle 13">
              <a:extLst>
                <a:ext uri="{FF2B5EF4-FFF2-40B4-BE49-F238E27FC236}">
                  <a16:creationId xmlns:a16="http://schemas.microsoft.com/office/drawing/2014/main" id="{B10DC7E1-F00F-9746-A660-FD435301B30A}"/>
                </a:ext>
              </a:extLst>
            </p:cNvPr>
            <p:cNvSpPr>
              <a:spLocks noChangeArrowheads="1"/>
            </p:cNvSpPr>
            <p:nvPr/>
          </p:nvSpPr>
          <p:spPr bwMode="auto">
            <a:xfrm>
              <a:off x="1543" y="3403"/>
              <a:ext cx="719" cy="91"/>
            </a:xfrm>
            <a:prstGeom prst="rect">
              <a:avLst/>
            </a:prstGeom>
            <a:solidFill>
              <a:schemeClr val="bg1"/>
            </a:solidFill>
            <a:ln w="12700">
              <a:solidFill>
                <a:schemeClr val="bg1"/>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6146" name="Rectangle 2">
            <a:extLst>
              <a:ext uri="{FF2B5EF4-FFF2-40B4-BE49-F238E27FC236}">
                <a16:creationId xmlns:a16="http://schemas.microsoft.com/office/drawing/2014/main" id="{9E7D04BF-E989-8D4D-873B-B69D374E82F7}"/>
              </a:ext>
            </a:extLst>
          </p:cNvPr>
          <p:cNvSpPr>
            <a:spLocks noChangeArrowheads="1"/>
          </p:cNvSpPr>
          <p:nvPr/>
        </p:nvSpPr>
        <p:spPr bwMode="auto">
          <a:xfrm>
            <a:off x="0" y="188913"/>
            <a:ext cx="9061450" cy="5794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en-US" sz="3200" b="1">
                <a:solidFill>
                  <a:schemeClr val="tx1"/>
                </a:solidFill>
                <a:latin typeface="Arial" charset="0"/>
                <a:ea typeface="ＭＳ Ｐゴシック" charset="0"/>
                <a:cs typeface="Times New Roman" charset="0"/>
              </a:rPr>
              <a:t>Modifications of the spectral frequency points</a:t>
            </a:r>
            <a:endParaRPr lang="it-IT" sz="3200" b="1">
              <a:solidFill>
                <a:schemeClr val="tx1"/>
              </a:solidFill>
              <a:latin typeface="Arial" charset="0"/>
              <a:ea typeface="ＭＳ Ｐゴシック" charset="0"/>
              <a:cs typeface="Times New Roman" charset="0"/>
            </a:endParaRPr>
          </a:p>
        </p:txBody>
      </p:sp>
      <p:sp>
        <p:nvSpPr>
          <p:cNvPr id="646147" name="Rectangle 3">
            <a:extLst>
              <a:ext uri="{FF2B5EF4-FFF2-40B4-BE49-F238E27FC236}">
                <a16:creationId xmlns:a16="http://schemas.microsoft.com/office/drawing/2014/main" id="{7D45BA50-73D9-4846-B04F-E4F53BD61481}"/>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6148" name="Rectangle 4">
            <a:extLst>
              <a:ext uri="{FF2B5EF4-FFF2-40B4-BE49-F238E27FC236}">
                <a16:creationId xmlns:a16="http://schemas.microsoft.com/office/drawing/2014/main" id="{B5E2BD70-5136-994A-BC6C-9740EC363C82}"/>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6149" name="Rectangle 5">
            <a:extLst>
              <a:ext uri="{FF2B5EF4-FFF2-40B4-BE49-F238E27FC236}">
                <a16:creationId xmlns:a16="http://schemas.microsoft.com/office/drawing/2014/main" id="{52798259-8B5F-2943-8299-401E13FC0CBD}"/>
              </a:ext>
            </a:extLst>
          </p:cNvPr>
          <p:cNvSpPr>
            <a:spLocks noChangeArrowheads="1"/>
          </p:cNvSpPr>
          <p:nvPr/>
        </p:nvSpPr>
        <p:spPr bwMode="auto">
          <a:xfrm>
            <a:off x="0" y="316706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6150" name="Rectangle 6">
            <a:extLst>
              <a:ext uri="{FF2B5EF4-FFF2-40B4-BE49-F238E27FC236}">
                <a16:creationId xmlns:a16="http://schemas.microsoft.com/office/drawing/2014/main" id="{01BE6A5C-12D7-2E41-BA30-CF579BC383E9}"/>
              </a:ext>
            </a:extLst>
          </p:cNvPr>
          <p:cNvSpPr>
            <a:spLocks noChangeArrowheads="1"/>
          </p:cNvSpPr>
          <p:nvPr/>
        </p:nvSpPr>
        <p:spPr bwMode="auto">
          <a:xfrm>
            <a:off x="0" y="369093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6151" name="Rectangle 7">
            <a:extLst>
              <a:ext uri="{FF2B5EF4-FFF2-40B4-BE49-F238E27FC236}">
                <a16:creationId xmlns:a16="http://schemas.microsoft.com/office/drawing/2014/main" id="{623C48BE-710E-604B-B77D-226CF919639D}"/>
              </a:ext>
            </a:extLst>
          </p:cNvPr>
          <p:cNvSpPr>
            <a:spLocks noChangeArrowheads="1"/>
          </p:cNvSpPr>
          <p:nvPr/>
        </p:nvSpPr>
        <p:spPr bwMode="auto">
          <a:xfrm>
            <a:off x="0" y="28956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6152" name="Rectangle 8">
            <a:extLst>
              <a:ext uri="{FF2B5EF4-FFF2-40B4-BE49-F238E27FC236}">
                <a16:creationId xmlns:a16="http://schemas.microsoft.com/office/drawing/2014/main" id="{C015125C-2B32-F646-AE51-FEE43DC930C7}"/>
              </a:ext>
            </a:extLst>
          </p:cNvPr>
          <p:cNvSpPr>
            <a:spLocks noChangeArrowheads="1"/>
          </p:cNvSpPr>
          <p:nvPr/>
        </p:nvSpPr>
        <p:spPr bwMode="auto">
          <a:xfrm>
            <a:off x="0" y="39624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6153" name="Rectangle 9">
            <a:extLst>
              <a:ext uri="{FF2B5EF4-FFF2-40B4-BE49-F238E27FC236}">
                <a16:creationId xmlns:a16="http://schemas.microsoft.com/office/drawing/2014/main" id="{C8351445-AFF3-4449-88BA-F6E4E333F137}"/>
              </a:ext>
            </a:extLst>
          </p:cNvPr>
          <p:cNvSpPr>
            <a:spLocks noChangeArrowheads="1"/>
          </p:cNvSpPr>
          <p:nvPr/>
        </p:nvSpPr>
        <p:spPr bwMode="auto">
          <a:xfrm>
            <a:off x="461963" y="1743075"/>
            <a:ext cx="8162925" cy="13112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defRPr/>
            </a:pPr>
            <a:r>
              <a:rPr lang="en-US" sz="2000">
                <a:solidFill>
                  <a:schemeClr val="tx1"/>
                </a:solidFill>
                <a:latin typeface="Times New Roman" charset="0"/>
                <a:ea typeface="ＭＳ Ｐゴシック" charset="0"/>
              </a:rPr>
              <a:t>One way: to locate new frequency points in the vicinity of the peak.  This can be done by evaluating the derivative of the spectrum and then requiring that the number of new points to be added to the spectrum be proportional to the derivative</a:t>
            </a:r>
            <a:r>
              <a:rPr lang="it-IT" sz="2000">
                <a:solidFill>
                  <a:schemeClr val="tx1"/>
                </a:solidFill>
                <a:latin typeface="Times New Roman" charset="0"/>
                <a:ea typeface="ＭＳ Ｐゴシック" charset="0"/>
              </a:rPr>
              <a:t>.</a:t>
            </a:r>
          </a:p>
        </p:txBody>
      </p:sp>
      <p:sp>
        <p:nvSpPr>
          <p:cNvPr id="646154" name="Rectangle 10">
            <a:extLst>
              <a:ext uri="{FF2B5EF4-FFF2-40B4-BE49-F238E27FC236}">
                <a16:creationId xmlns:a16="http://schemas.microsoft.com/office/drawing/2014/main" id="{E998AF7E-85FB-3A4F-9988-DB4E7A1224DD}"/>
              </a:ext>
            </a:extLst>
          </p:cNvPr>
          <p:cNvSpPr>
            <a:spLocks noChangeArrowheads="1"/>
          </p:cNvSpPr>
          <p:nvPr/>
        </p:nvSpPr>
        <p:spPr bwMode="auto">
          <a:xfrm>
            <a:off x="465138" y="3390900"/>
            <a:ext cx="8107362" cy="10763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lvl1pPr>
              <a:defRPr sz="2400">
                <a:solidFill>
                  <a:schemeClr val="folHlink"/>
                </a:solidFill>
                <a:latin typeface="Times New Roman" panose="02020603050405020304" pitchFamily="18" charset="0"/>
                <a:ea typeface="ＭＳ Ｐゴシック" panose="020B0600070205080204" pitchFamily="34" charset="-128"/>
              </a:defRPr>
            </a:lvl1pPr>
            <a:lvl2pPr marL="742950" indent="-285750">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r>
              <a:rPr lang="en-US" altLang="en-CH" sz="2000">
                <a:solidFill>
                  <a:schemeClr val="tx1"/>
                </a:solidFill>
              </a:rPr>
              <a:t>To express this process mathematically, consider the discrete spectrum function </a:t>
            </a:r>
            <a:r>
              <a:rPr lang="en-US" altLang="en-CH" sz="2000" i="1">
                <a:solidFill>
                  <a:schemeClr val="tx1"/>
                </a:solidFill>
              </a:rPr>
              <a:t>F</a:t>
            </a:r>
            <a:r>
              <a:rPr lang="en-US" altLang="en-CH" sz="2000">
                <a:solidFill>
                  <a:schemeClr val="tx1"/>
                </a:solidFill>
              </a:rPr>
              <a:t>(</a:t>
            </a:r>
            <a:r>
              <a:rPr lang="en-US" altLang="en-CH" sz="2000" i="1">
                <a:solidFill>
                  <a:schemeClr val="tx1"/>
                </a:solidFill>
                <a:sym typeface="Symbol" pitchFamily="2" charset="2"/>
              </a:rPr>
              <a:t>ω</a:t>
            </a:r>
            <a:r>
              <a:rPr lang="en-US" altLang="en-CH" sz="2000" i="1" baseline="-25000">
                <a:solidFill>
                  <a:schemeClr val="tx1"/>
                </a:solidFill>
              </a:rPr>
              <a:t>i</a:t>
            </a:r>
            <a:r>
              <a:rPr lang="en-US" altLang="en-CH" sz="2000">
                <a:solidFill>
                  <a:schemeClr val="tx1"/>
                </a:solidFill>
                <a:sym typeface="Symbol" pitchFamily="2" charset="2"/>
              </a:rPr>
              <a:t>) for </a:t>
            </a:r>
            <a:r>
              <a:rPr lang="en-US" altLang="en-CH" sz="2000" i="1">
                <a:solidFill>
                  <a:schemeClr val="tx1"/>
                </a:solidFill>
                <a:sym typeface="Symbol" pitchFamily="2" charset="2"/>
              </a:rPr>
              <a:t>i</a:t>
            </a:r>
            <a:r>
              <a:rPr lang="en-US" altLang="en-CH" sz="2000">
                <a:solidFill>
                  <a:schemeClr val="tx1"/>
                </a:solidFill>
                <a:sym typeface="Symbol" pitchFamily="2" charset="2"/>
              </a:rPr>
              <a:t> = 1 to </a:t>
            </a:r>
            <a:r>
              <a:rPr lang="en-US" altLang="en-CH" sz="2000" i="1">
                <a:solidFill>
                  <a:schemeClr val="tx1"/>
                </a:solidFill>
                <a:sym typeface="Symbol" pitchFamily="2" charset="2"/>
              </a:rPr>
              <a:t>Np</a:t>
            </a:r>
            <a:r>
              <a:rPr lang="en-US" altLang="en-CH" sz="2000">
                <a:solidFill>
                  <a:schemeClr val="tx1"/>
                </a:solidFill>
                <a:sym typeface="Symbol" pitchFamily="2" charset="2"/>
              </a:rPr>
              <a:t>.</a:t>
            </a:r>
            <a:r>
              <a:rPr lang="en-US" altLang="en-CH" sz="2000" i="1">
                <a:solidFill>
                  <a:schemeClr val="tx1"/>
                </a:solidFill>
                <a:sym typeface="Symbol" pitchFamily="2" charset="2"/>
              </a:rPr>
              <a:t>  Within the (i-1)th and ith frequency points, the local derivative can be approximated as</a:t>
            </a:r>
            <a:r>
              <a:rPr lang="it-IT" altLang="en-CH">
                <a:solidFill>
                  <a:schemeClr val="tx1"/>
                </a:solidFill>
                <a:sym typeface="Symbol" pitchFamily="2" charset="2"/>
              </a:rPr>
              <a:t> </a:t>
            </a:r>
          </a:p>
        </p:txBody>
      </p:sp>
      <p:sp>
        <p:nvSpPr>
          <p:cNvPr id="646155" name="Rectangle 11">
            <a:extLst>
              <a:ext uri="{FF2B5EF4-FFF2-40B4-BE49-F238E27FC236}">
                <a16:creationId xmlns:a16="http://schemas.microsoft.com/office/drawing/2014/main" id="{B5AD1E30-B39D-FF44-97C8-F88416C45F03}"/>
              </a:ext>
            </a:extLst>
          </p:cNvPr>
          <p:cNvSpPr>
            <a:spLocks noChangeArrowheads="1"/>
          </p:cNvSpPr>
          <p:nvPr/>
        </p:nvSpPr>
        <p:spPr bwMode="auto">
          <a:xfrm>
            <a:off x="0" y="321468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graphicFrame>
        <p:nvGraphicFramePr>
          <p:cNvPr id="646156" name="Object 12">
            <a:extLst>
              <a:ext uri="{FF2B5EF4-FFF2-40B4-BE49-F238E27FC236}">
                <a16:creationId xmlns:a16="http://schemas.microsoft.com/office/drawing/2014/main" id="{5A9E0FD3-6AAE-714E-84FC-E0CA0DFDAF29}"/>
              </a:ext>
            </a:extLst>
          </p:cNvPr>
          <p:cNvGraphicFramePr>
            <a:graphicFrameLocks noChangeAspect="1"/>
          </p:cNvGraphicFramePr>
          <p:nvPr/>
        </p:nvGraphicFramePr>
        <p:xfrm>
          <a:off x="2743200" y="4784725"/>
          <a:ext cx="2551113" cy="717550"/>
        </p:xfrm>
        <a:graphic>
          <a:graphicData uri="http://schemas.openxmlformats.org/presentationml/2006/ole">
            <mc:AlternateContent xmlns:mc="http://schemas.openxmlformats.org/markup-compatibility/2006">
              <mc:Choice xmlns:v="urn:schemas-microsoft-com:vml" Requires="v">
                <p:oleObj name="Equation" r:id="rId3" imgW="35102800" imgH="9944100" progId="Equation.3">
                  <p:embed/>
                </p:oleObj>
              </mc:Choice>
              <mc:Fallback>
                <p:oleObj name="Equation" r:id="rId3" imgW="35102800" imgH="9944100" progId="Equation.3">
                  <p:embed/>
                  <p:pic>
                    <p:nvPicPr>
                      <p:cNvPr id="646156" name="Object 12">
                        <a:extLst>
                          <a:ext uri="{FF2B5EF4-FFF2-40B4-BE49-F238E27FC236}">
                            <a16:creationId xmlns:a16="http://schemas.microsoft.com/office/drawing/2014/main" id="{5A9E0FD3-6AAE-714E-84FC-E0CA0DFDAF2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4784725"/>
                        <a:ext cx="2551113" cy="71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46157" name="Rectangle 13">
            <a:extLst>
              <a:ext uri="{FF2B5EF4-FFF2-40B4-BE49-F238E27FC236}">
                <a16:creationId xmlns:a16="http://schemas.microsoft.com/office/drawing/2014/main" id="{6C291ACE-1C5A-074A-8A5F-955C887A26A8}"/>
              </a:ext>
            </a:extLst>
          </p:cNvPr>
          <p:cNvSpPr>
            <a:spLocks noChangeArrowheads="1"/>
          </p:cNvSpPr>
          <p:nvPr/>
        </p:nvSpPr>
        <p:spPr bwMode="auto">
          <a:xfrm>
            <a:off x="0" y="364331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6158" name="Rectangle 14">
            <a:extLst>
              <a:ext uri="{FF2B5EF4-FFF2-40B4-BE49-F238E27FC236}">
                <a16:creationId xmlns:a16="http://schemas.microsoft.com/office/drawing/2014/main" id="{A2CC2D66-FFA6-1947-B152-ADF6F25D0E93}"/>
              </a:ext>
            </a:extLst>
          </p:cNvPr>
          <p:cNvSpPr>
            <a:spLocks noChangeArrowheads="1"/>
          </p:cNvSpPr>
          <p:nvPr/>
        </p:nvSpPr>
        <p:spPr bwMode="auto">
          <a:xfrm>
            <a:off x="0" y="320516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6159" name="Rectangle 15">
            <a:extLst>
              <a:ext uri="{FF2B5EF4-FFF2-40B4-BE49-F238E27FC236}">
                <a16:creationId xmlns:a16="http://schemas.microsoft.com/office/drawing/2014/main" id="{0C5B57C7-82F2-0240-AD77-84B614D92B7A}"/>
              </a:ext>
            </a:extLst>
          </p:cNvPr>
          <p:cNvSpPr>
            <a:spLocks noChangeArrowheads="1"/>
          </p:cNvSpPr>
          <p:nvPr/>
        </p:nvSpPr>
        <p:spPr bwMode="auto">
          <a:xfrm>
            <a:off x="0" y="365283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46153"/>
                                        </p:tgtEl>
                                        <p:attrNameLst>
                                          <p:attrName>style.visibility</p:attrName>
                                        </p:attrNameLst>
                                      </p:cBhvr>
                                      <p:to>
                                        <p:strVal val="visible"/>
                                      </p:to>
                                    </p:set>
                                    <p:animEffect transition="in" filter="randombar(horizontal)">
                                      <p:cBhvr>
                                        <p:cTn id="7" dur="500"/>
                                        <p:tgtEl>
                                          <p:spTgt spid="6461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46154"/>
                                        </p:tgtEl>
                                        <p:attrNameLst>
                                          <p:attrName>style.visibility</p:attrName>
                                        </p:attrNameLst>
                                      </p:cBhvr>
                                      <p:to>
                                        <p:strVal val="visible"/>
                                      </p:to>
                                    </p:set>
                                    <p:animEffect transition="in" filter="randombar(horizontal)">
                                      <p:cBhvr>
                                        <p:cTn id="12" dur="500"/>
                                        <p:tgtEl>
                                          <p:spTgt spid="64615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nodeType="clickEffect">
                                  <p:stCondLst>
                                    <p:cond delay="0"/>
                                  </p:stCondLst>
                                  <p:childTnLst>
                                    <p:set>
                                      <p:cBhvr>
                                        <p:cTn id="16" dur="1" fill="hold">
                                          <p:stCondLst>
                                            <p:cond delay="0"/>
                                          </p:stCondLst>
                                        </p:cTn>
                                        <p:tgtEl>
                                          <p:spTgt spid="646156"/>
                                        </p:tgtEl>
                                        <p:attrNameLst>
                                          <p:attrName>style.visibility</p:attrName>
                                        </p:attrNameLst>
                                      </p:cBhvr>
                                      <p:to>
                                        <p:strVal val="visible"/>
                                      </p:to>
                                    </p:set>
                                    <p:animEffect transition="in" filter="randombar(horizontal)">
                                      <p:cBhvr>
                                        <p:cTn id="17" dur="500"/>
                                        <p:tgtEl>
                                          <p:spTgt spid="6461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6153" grpId="0" autoUpdateAnimBg="0"/>
      <p:bldP spid="646154"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7170" name="Rectangle 2">
            <a:extLst>
              <a:ext uri="{FF2B5EF4-FFF2-40B4-BE49-F238E27FC236}">
                <a16:creationId xmlns:a16="http://schemas.microsoft.com/office/drawing/2014/main" id="{1541F7F8-9C34-8741-945E-0601EEAF6E00}"/>
              </a:ext>
            </a:extLst>
          </p:cNvPr>
          <p:cNvSpPr>
            <a:spLocks noChangeArrowheads="1"/>
          </p:cNvSpPr>
          <p:nvPr/>
        </p:nvSpPr>
        <p:spPr bwMode="auto">
          <a:xfrm>
            <a:off x="82550" y="255588"/>
            <a:ext cx="9061450" cy="5794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folHlink"/>
                </a:solidFill>
                <a:latin typeface="Times New Roman" panose="02020603050405020304" pitchFamily="18" charset="0"/>
                <a:ea typeface="ＭＳ Ｐゴシック" panose="020B0600070205080204" pitchFamily="34" charset="-128"/>
              </a:defRPr>
            </a:lvl1pPr>
            <a:lvl2pPr marL="742950" indent="-285750">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pPr eaLnBrk="1" hangingPunct="1"/>
            <a:r>
              <a:rPr lang="en-US" altLang="en-CH" sz="3200" b="1">
                <a:solidFill>
                  <a:schemeClr val="tx1"/>
                </a:solidFill>
                <a:latin typeface="Arial" panose="020B0604020202020204" pitchFamily="34" charset="0"/>
              </a:rPr>
              <a:t>Modif. of the spectral frequency points (Cont</a:t>
            </a:r>
            <a:r>
              <a:rPr lang="en-US" altLang="en-US" sz="3200" b="1">
                <a:solidFill>
                  <a:schemeClr val="tx1"/>
                </a:solidFill>
                <a:latin typeface="Arial" panose="020B0604020202020204" pitchFamily="34" charset="0"/>
              </a:rPr>
              <a:t>’</a:t>
            </a:r>
            <a:r>
              <a:rPr lang="en-US" altLang="en-CH" sz="3200" b="1">
                <a:solidFill>
                  <a:schemeClr val="tx1"/>
                </a:solidFill>
                <a:latin typeface="Arial" panose="020B0604020202020204" pitchFamily="34" charset="0"/>
              </a:rPr>
              <a:t>)</a:t>
            </a:r>
            <a:endParaRPr lang="it-IT" altLang="en-CH" sz="3200" b="1">
              <a:solidFill>
                <a:schemeClr val="tx1"/>
              </a:solidFill>
              <a:latin typeface="Arial" panose="020B0604020202020204" pitchFamily="34" charset="0"/>
            </a:endParaRPr>
          </a:p>
        </p:txBody>
      </p:sp>
      <p:sp>
        <p:nvSpPr>
          <p:cNvPr id="647171" name="Rectangle 3">
            <a:extLst>
              <a:ext uri="{FF2B5EF4-FFF2-40B4-BE49-F238E27FC236}">
                <a16:creationId xmlns:a16="http://schemas.microsoft.com/office/drawing/2014/main" id="{BCEA24EF-7CDD-214B-A721-558DA2010DFA}"/>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7172" name="Rectangle 4">
            <a:extLst>
              <a:ext uri="{FF2B5EF4-FFF2-40B4-BE49-F238E27FC236}">
                <a16:creationId xmlns:a16="http://schemas.microsoft.com/office/drawing/2014/main" id="{9EDB2590-DD1D-7742-8127-65CCBE00A662}"/>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7173" name="Rectangle 5">
            <a:extLst>
              <a:ext uri="{FF2B5EF4-FFF2-40B4-BE49-F238E27FC236}">
                <a16:creationId xmlns:a16="http://schemas.microsoft.com/office/drawing/2014/main" id="{089645DC-0016-9846-BA56-75748B505E30}"/>
              </a:ext>
            </a:extLst>
          </p:cNvPr>
          <p:cNvSpPr>
            <a:spLocks noChangeArrowheads="1"/>
          </p:cNvSpPr>
          <p:nvPr/>
        </p:nvSpPr>
        <p:spPr bwMode="auto">
          <a:xfrm>
            <a:off x="0" y="316706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7174" name="Rectangle 6">
            <a:extLst>
              <a:ext uri="{FF2B5EF4-FFF2-40B4-BE49-F238E27FC236}">
                <a16:creationId xmlns:a16="http://schemas.microsoft.com/office/drawing/2014/main" id="{93B03812-0E6B-FD47-B3B2-E5D976737A38}"/>
              </a:ext>
            </a:extLst>
          </p:cNvPr>
          <p:cNvSpPr>
            <a:spLocks noChangeArrowheads="1"/>
          </p:cNvSpPr>
          <p:nvPr/>
        </p:nvSpPr>
        <p:spPr bwMode="auto">
          <a:xfrm>
            <a:off x="0" y="369093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7175" name="Rectangle 7">
            <a:extLst>
              <a:ext uri="{FF2B5EF4-FFF2-40B4-BE49-F238E27FC236}">
                <a16:creationId xmlns:a16="http://schemas.microsoft.com/office/drawing/2014/main" id="{5986B7F2-D61E-0644-938F-42DC4176A181}"/>
              </a:ext>
            </a:extLst>
          </p:cNvPr>
          <p:cNvSpPr>
            <a:spLocks noChangeArrowheads="1"/>
          </p:cNvSpPr>
          <p:nvPr/>
        </p:nvSpPr>
        <p:spPr bwMode="auto">
          <a:xfrm>
            <a:off x="0" y="28956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7176" name="Rectangle 8">
            <a:extLst>
              <a:ext uri="{FF2B5EF4-FFF2-40B4-BE49-F238E27FC236}">
                <a16:creationId xmlns:a16="http://schemas.microsoft.com/office/drawing/2014/main" id="{60C9B90E-1D9D-3F40-A5AF-325E1EB2C51B}"/>
              </a:ext>
            </a:extLst>
          </p:cNvPr>
          <p:cNvSpPr>
            <a:spLocks noChangeArrowheads="1"/>
          </p:cNvSpPr>
          <p:nvPr/>
        </p:nvSpPr>
        <p:spPr bwMode="auto">
          <a:xfrm>
            <a:off x="0" y="39624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7177" name="Rectangle 9">
            <a:extLst>
              <a:ext uri="{FF2B5EF4-FFF2-40B4-BE49-F238E27FC236}">
                <a16:creationId xmlns:a16="http://schemas.microsoft.com/office/drawing/2014/main" id="{F82C50B5-D743-D84C-AC96-3330686332D8}"/>
              </a:ext>
            </a:extLst>
          </p:cNvPr>
          <p:cNvSpPr>
            <a:spLocks noChangeArrowheads="1"/>
          </p:cNvSpPr>
          <p:nvPr/>
        </p:nvSpPr>
        <p:spPr bwMode="auto">
          <a:xfrm>
            <a:off x="461963" y="3505200"/>
            <a:ext cx="8162925"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lvl1pPr>
              <a:defRPr sz="2400">
                <a:solidFill>
                  <a:schemeClr val="folHlink"/>
                </a:solidFill>
                <a:latin typeface="Times New Roman" panose="02020603050405020304" pitchFamily="18" charset="0"/>
                <a:ea typeface="ＭＳ Ｐゴシック" panose="020B0600070205080204" pitchFamily="34" charset="-128"/>
              </a:defRPr>
            </a:lvl1pPr>
            <a:lvl2pPr marL="742950" indent="-285750">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r>
              <a:rPr lang="en-US" altLang="en-CH" sz="2000">
                <a:solidFill>
                  <a:schemeClr val="tx1"/>
                </a:solidFill>
              </a:rPr>
              <a:t>the number of additional frequency points between </a:t>
            </a:r>
            <a:r>
              <a:rPr lang="en-US" altLang="en-CH" sz="2000" i="1">
                <a:solidFill>
                  <a:schemeClr val="tx1"/>
                </a:solidFill>
                <a:sym typeface="Symbol" pitchFamily="2" charset="2"/>
              </a:rPr>
              <a:t>ω</a:t>
            </a:r>
            <a:r>
              <a:rPr lang="en-US" altLang="en-CH" sz="2000" i="1" baseline="-25000">
                <a:solidFill>
                  <a:schemeClr val="tx1"/>
                </a:solidFill>
              </a:rPr>
              <a:t>i-1</a:t>
            </a:r>
            <a:r>
              <a:rPr lang="en-US" altLang="en-CH" sz="2000">
                <a:solidFill>
                  <a:schemeClr val="tx1"/>
                </a:solidFill>
              </a:rPr>
              <a:t> and </a:t>
            </a:r>
            <a:r>
              <a:rPr lang="en-US" altLang="en-CH" sz="2000" i="1">
                <a:solidFill>
                  <a:schemeClr val="tx1"/>
                </a:solidFill>
                <a:sym typeface="Symbol" pitchFamily="2" charset="2"/>
              </a:rPr>
              <a:t>ω</a:t>
            </a:r>
            <a:r>
              <a:rPr lang="en-US" altLang="en-CH" sz="2000" i="1" baseline="-25000">
                <a:solidFill>
                  <a:schemeClr val="tx1"/>
                </a:solidFill>
              </a:rPr>
              <a:t>i</a:t>
            </a:r>
            <a:r>
              <a:rPr lang="en-US" altLang="en-CH" sz="2000">
                <a:solidFill>
                  <a:schemeClr val="tx1"/>
                </a:solidFill>
              </a:rPr>
              <a:t> can be calculated as</a:t>
            </a:r>
            <a:endParaRPr lang="it-IT" altLang="en-CH" sz="2000">
              <a:solidFill>
                <a:schemeClr val="tx1"/>
              </a:solidFill>
            </a:endParaRPr>
          </a:p>
        </p:txBody>
      </p:sp>
      <p:sp>
        <p:nvSpPr>
          <p:cNvPr id="647178" name="Rectangle 10">
            <a:extLst>
              <a:ext uri="{FF2B5EF4-FFF2-40B4-BE49-F238E27FC236}">
                <a16:creationId xmlns:a16="http://schemas.microsoft.com/office/drawing/2014/main" id="{338FD261-096C-0145-9B9A-04EBC40E9FA4}"/>
              </a:ext>
            </a:extLst>
          </p:cNvPr>
          <p:cNvSpPr>
            <a:spLocks noChangeArrowheads="1"/>
          </p:cNvSpPr>
          <p:nvPr/>
        </p:nvSpPr>
        <p:spPr bwMode="auto">
          <a:xfrm>
            <a:off x="0" y="321468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7179" name="Rectangle 11">
            <a:extLst>
              <a:ext uri="{FF2B5EF4-FFF2-40B4-BE49-F238E27FC236}">
                <a16:creationId xmlns:a16="http://schemas.microsoft.com/office/drawing/2014/main" id="{1BC07CA7-8C46-7E46-876D-19EC2D4D7D99}"/>
              </a:ext>
            </a:extLst>
          </p:cNvPr>
          <p:cNvSpPr>
            <a:spLocks noChangeArrowheads="1"/>
          </p:cNvSpPr>
          <p:nvPr/>
        </p:nvSpPr>
        <p:spPr bwMode="auto">
          <a:xfrm>
            <a:off x="0" y="364331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7180" name="Rectangle 12">
            <a:extLst>
              <a:ext uri="{FF2B5EF4-FFF2-40B4-BE49-F238E27FC236}">
                <a16:creationId xmlns:a16="http://schemas.microsoft.com/office/drawing/2014/main" id="{61E2648F-A349-CE4E-9BDF-50B134D4844C}"/>
              </a:ext>
            </a:extLst>
          </p:cNvPr>
          <p:cNvSpPr>
            <a:spLocks noChangeArrowheads="1"/>
          </p:cNvSpPr>
          <p:nvPr/>
        </p:nvSpPr>
        <p:spPr bwMode="auto">
          <a:xfrm>
            <a:off x="0" y="320516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7181" name="Rectangle 13">
            <a:extLst>
              <a:ext uri="{FF2B5EF4-FFF2-40B4-BE49-F238E27FC236}">
                <a16:creationId xmlns:a16="http://schemas.microsoft.com/office/drawing/2014/main" id="{41DC0AF9-DC89-9047-A273-EC8D98749B55}"/>
              </a:ext>
            </a:extLst>
          </p:cNvPr>
          <p:cNvSpPr>
            <a:spLocks noChangeArrowheads="1"/>
          </p:cNvSpPr>
          <p:nvPr/>
        </p:nvSpPr>
        <p:spPr bwMode="auto">
          <a:xfrm>
            <a:off x="0" y="365283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7182" name="Rectangle 14">
            <a:extLst>
              <a:ext uri="{FF2B5EF4-FFF2-40B4-BE49-F238E27FC236}">
                <a16:creationId xmlns:a16="http://schemas.microsoft.com/office/drawing/2014/main" id="{61FA6481-CE70-604A-92C8-D7D728163278}"/>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graphicFrame>
        <p:nvGraphicFramePr>
          <p:cNvPr id="647183" name="Object 15">
            <a:extLst>
              <a:ext uri="{FF2B5EF4-FFF2-40B4-BE49-F238E27FC236}">
                <a16:creationId xmlns:a16="http://schemas.microsoft.com/office/drawing/2014/main" id="{1CFCBA76-4F36-944B-A917-1E45FE3EE368}"/>
              </a:ext>
            </a:extLst>
          </p:cNvPr>
          <p:cNvGraphicFramePr>
            <a:graphicFrameLocks noChangeAspect="1"/>
          </p:cNvGraphicFramePr>
          <p:nvPr/>
        </p:nvGraphicFramePr>
        <p:xfrm>
          <a:off x="1366838" y="4311650"/>
          <a:ext cx="4538662" cy="833438"/>
        </p:xfrm>
        <a:graphic>
          <a:graphicData uri="http://schemas.openxmlformats.org/presentationml/2006/ole">
            <mc:AlternateContent xmlns:mc="http://schemas.openxmlformats.org/markup-compatibility/2006">
              <mc:Choice xmlns:v="urn:schemas-microsoft-com:vml" Requires="v">
                <p:oleObj name="Equation" r:id="rId3" imgW="67005200" imgH="12293600" progId="Equation.3">
                  <p:embed/>
                </p:oleObj>
              </mc:Choice>
              <mc:Fallback>
                <p:oleObj name="Equation" r:id="rId3" imgW="67005200" imgH="12293600" progId="Equation.3">
                  <p:embed/>
                  <p:pic>
                    <p:nvPicPr>
                      <p:cNvPr id="647183" name="Object 15">
                        <a:extLst>
                          <a:ext uri="{FF2B5EF4-FFF2-40B4-BE49-F238E27FC236}">
                            <a16:creationId xmlns:a16="http://schemas.microsoft.com/office/drawing/2014/main" id="{1CFCBA76-4F36-944B-A917-1E45FE3EE36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66838" y="4311650"/>
                        <a:ext cx="4538662" cy="83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47184" name="Rectangle 16">
            <a:extLst>
              <a:ext uri="{FF2B5EF4-FFF2-40B4-BE49-F238E27FC236}">
                <a16:creationId xmlns:a16="http://schemas.microsoft.com/office/drawing/2014/main" id="{D36727E4-EB62-A44A-A6C4-F30B71C381FC}"/>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7185" name="Rectangle 17">
            <a:extLst>
              <a:ext uri="{FF2B5EF4-FFF2-40B4-BE49-F238E27FC236}">
                <a16:creationId xmlns:a16="http://schemas.microsoft.com/office/drawing/2014/main" id="{DF3A99A1-DDCB-5249-9813-8C5AE3E05B08}"/>
              </a:ext>
            </a:extLst>
          </p:cNvPr>
          <p:cNvSpPr>
            <a:spLocks noChangeArrowheads="1"/>
          </p:cNvSpPr>
          <p:nvPr/>
        </p:nvSpPr>
        <p:spPr bwMode="auto">
          <a:xfrm>
            <a:off x="641350" y="5499100"/>
            <a:ext cx="8162925"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defRPr/>
            </a:pPr>
            <a:r>
              <a:rPr lang="en-US" sz="2000">
                <a:solidFill>
                  <a:schemeClr val="tx1"/>
                </a:solidFill>
                <a:latin typeface="Times New Roman" charset="0"/>
                <a:ea typeface="ＭＳ Ｐゴシック" charset="0"/>
              </a:rPr>
              <a:t>where int( ) denotes the integer function.</a:t>
            </a:r>
            <a:r>
              <a:rPr lang="en-US">
                <a:solidFill>
                  <a:schemeClr val="tx1"/>
                </a:solidFill>
                <a:latin typeface="Times New Roman" charset="0"/>
                <a:ea typeface="ＭＳ Ｐゴシック" charset="0"/>
              </a:rPr>
              <a:t> </a:t>
            </a:r>
            <a:endParaRPr lang="it-IT">
              <a:solidFill>
                <a:schemeClr val="tx1"/>
              </a:solidFill>
              <a:latin typeface="Times New Roman" charset="0"/>
              <a:ea typeface="ＭＳ Ｐゴシック" charset="0"/>
            </a:endParaRPr>
          </a:p>
        </p:txBody>
      </p:sp>
      <p:sp>
        <p:nvSpPr>
          <p:cNvPr id="647186" name="Rectangle 18">
            <a:extLst>
              <a:ext uri="{FF2B5EF4-FFF2-40B4-BE49-F238E27FC236}">
                <a16:creationId xmlns:a16="http://schemas.microsoft.com/office/drawing/2014/main" id="{490F1925-F894-BD42-8347-DBFE43000F3F}"/>
              </a:ext>
            </a:extLst>
          </p:cNvPr>
          <p:cNvSpPr>
            <a:spLocks noChangeArrowheads="1"/>
          </p:cNvSpPr>
          <p:nvPr/>
        </p:nvSpPr>
        <p:spPr bwMode="auto">
          <a:xfrm>
            <a:off x="554038" y="1474788"/>
            <a:ext cx="8196262"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just">
              <a:defRPr/>
            </a:pPr>
            <a:r>
              <a:rPr lang="it-IT" sz="2000">
                <a:solidFill>
                  <a:schemeClr val="tx1"/>
                </a:solidFill>
                <a:latin typeface="Times New Roman" charset="0"/>
                <a:ea typeface="ＭＳ Ｐゴシック" charset="0"/>
              </a:rPr>
              <a:t>Assuming that for the entire spectrum, the maximum and minimum derivative magnitudes are given as</a:t>
            </a:r>
          </a:p>
        </p:txBody>
      </p:sp>
      <p:graphicFrame>
        <p:nvGraphicFramePr>
          <p:cNvPr id="647187" name="Object 19">
            <a:extLst>
              <a:ext uri="{FF2B5EF4-FFF2-40B4-BE49-F238E27FC236}">
                <a16:creationId xmlns:a16="http://schemas.microsoft.com/office/drawing/2014/main" id="{0F97015F-7291-AA4B-9789-A19661C9867B}"/>
              </a:ext>
            </a:extLst>
          </p:cNvPr>
          <p:cNvGraphicFramePr>
            <a:graphicFrameLocks noChangeAspect="1"/>
          </p:cNvGraphicFramePr>
          <p:nvPr/>
        </p:nvGraphicFramePr>
        <p:xfrm>
          <a:off x="3171825" y="2325688"/>
          <a:ext cx="2228850" cy="742950"/>
        </p:xfrm>
        <a:graphic>
          <a:graphicData uri="http://schemas.openxmlformats.org/presentationml/2006/ole">
            <mc:AlternateContent xmlns:mc="http://schemas.openxmlformats.org/markup-compatibility/2006">
              <mc:Choice xmlns:v="urn:schemas-microsoft-com:vml" Requires="v">
                <p:oleObj name="Equation" r:id="rId5" imgW="31013400" imgH="10236200" progId="Equation.3">
                  <p:embed/>
                </p:oleObj>
              </mc:Choice>
              <mc:Fallback>
                <p:oleObj name="Equation" r:id="rId5" imgW="31013400" imgH="10236200" progId="Equation.3">
                  <p:embed/>
                  <p:pic>
                    <p:nvPicPr>
                      <p:cNvPr id="647187" name="Object 19">
                        <a:extLst>
                          <a:ext uri="{FF2B5EF4-FFF2-40B4-BE49-F238E27FC236}">
                            <a16:creationId xmlns:a16="http://schemas.microsoft.com/office/drawing/2014/main" id="{0F97015F-7291-AA4B-9789-A19661C9867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71825" y="2325688"/>
                        <a:ext cx="222885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47186"/>
                                        </p:tgtEl>
                                        <p:attrNameLst>
                                          <p:attrName>style.visibility</p:attrName>
                                        </p:attrNameLst>
                                      </p:cBhvr>
                                      <p:to>
                                        <p:strVal val="visible"/>
                                      </p:to>
                                    </p:set>
                                    <p:animEffect transition="in" filter="randombar(horizontal)">
                                      <p:cBhvr>
                                        <p:cTn id="7" dur="500"/>
                                        <p:tgtEl>
                                          <p:spTgt spid="6471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nodeType="clickEffect">
                                  <p:stCondLst>
                                    <p:cond delay="0"/>
                                  </p:stCondLst>
                                  <p:childTnLst>
                                    <p:set>
                                      <p:cBhvr>
                                        <p:cTn id="11" dur="1" fill="hold">
                                          <p:stCondLst>
                                            <p:cond delay="0"/>
                                          </p:stCondLst>
                                        </p:cTn>
                                        <p:tgtEl>
                                          <p:spTgt spid="647187"/>
                                        </p:tgtEl>
                                        <p:attrNameLst>
                                          <p:attrName>style.visibility</p:attrName>
                                        </p:attrNameLst>
                                      </p:cBhvr>
                                      <p:to>
                                        <p:strVal val="visible"/>
                                      </p:to>
                                    </p:set>
                                    <p:animEffect transition="in" filter="randombar(horizontal)">
                                      <p:cBhvr>
                                        <p:cTn id="12" dur="500"/>
                                        <p:tgtEl>
                                          <p:spTgt spid="64718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647177"/>
                                        </p:tgtEl>
                                        <p:attrNameLst>
                                          <p:attrName>style.visibility</p:attrName>
                                        </p:attrNameLst>
                                      </p:cBhvr>
                                      <p:to>
                                        <p:strVal val="visible"/>
                                      </p:to>
                                    </p:set>
                                    <p:animEffect transition="in" filter="randombar(horizontal)">
                                      <p:cBhvr>
                                        <p:cTn id="17" dur="500"/>
                                        <p:tgtEl>
                                          <p:spTgt spid="64717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nodeType="clickEffect">
                                  <p:stCondLst>
                                    <p:cond delay="0"/>
                                  </p:stCondLst>
                                  <p:childTnLst>
                                    <p:set>
                                      <p:cBhvr>
                                        <p:cTn id="21" dur="1" fill="hold">
                                          <p:stCondLst>
                                            <p:cond delay="0"/>
                                          </p:stCondLst>
                                        </p:cTn>
                                        <p:tgtEl>
                                          <p:spTgt spid="647183"/>
                                        </p:tgtEl>
                                        <p:attrNameLst>
                                          <p:attrName>style.visibility</p:attrName>
                                        </p:attrNameLst>
                                      </p:cBhvr>
                                      <p:to>
                                        <p:strVal val="visible"/>
                                      </p:to>
                                    </p:set>
                                    <p:animEffect transition="in" filter="randombar(horizontal)">
                                      <p:cBhvr>
                                        <p:cTn id="22" dur="500"/>
                                        <p:tgtEl>
                                          <p:spTgt spid="64718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647185"/>
                                        </p:tgtEl>
                                        <p:attrNameLst>
                                          <p:attrName>style.visibility</p:attrName>
                                        </p:attrNameLst>
                                      </p:cBhvr>
                                      <p:to>
                                        <p:strVal val="visible"/>
                                      </p:to>
                                    </p:set>
                                    <p:animEffect transition="in" filter="randombar(horizontal)">
                                      <p:cBhvr>
                                        <p:cTn id="27" dur="500"/>
                                        <p:tgtEl>
                                          <p:spTgt spid="6471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7177" grpId="0" autoUpdateAnimBg="0"/>
      <p:bldP spid="647185" grpId="0" autoUpdateAnimBg="0"/>
      <p:bldP spid="647186"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8194" name="Rectangle 2">
            <a:extLst>
              <a:ext uri="{FF2B5EF4-FFF2-40B4-BE49-F238E27FC236}">
                <a16:creationId xmlns:a16="http://schemas.microsoft.com/office/drawing/2014/main" id="{6F86BE83-979A-6B43-948F-1F538CF4EED3}"/>
              </a:ext>
            </a:extLst>
          </p:cNvPr>
          <p:cNvSpPr>
            <a:spLocks noChangeArrowheads="1"/>
          </p:cNvSpPr>
          <p:nvPr/>
        </p:nvSpPr>
        <p:spPr bwMode="auto">
          <a:xfrm>
            <a:off x="322263" y="227013"/>
            <a:ext cx="1854200" cy="5794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en-US" sz="3200" b="1">
                <a:solidFill>
                  <a:schemeClr val="tx1"/>
                </a:solidFill>
                <a:latin typeface="Arial" charset="0"/>
                <a:ea typeface="ＭＳ Ｐゴシック" charset="0"/>
                <a:cs typeface="Times New Roman" charset="0"/>
              </a:rPr>
              <a:t>Example</a:t>
            </a:r>
            <a:endParaRPr lang="it-IT" sz="3200" b="1">
              <a:solidFill>
                <a:schemeClr val="tx1"/>
              </a:solidFill>
              <a:latin typeface="Arial" charset="0"/>
              <a:ea typeface="ＭＳ Ｐゴシック" charset="0"/>
              <a:cs typeface="Times New Roman" charset="0"/>
            </a:endParaRPr>
          </a:p>
        </p:txBody>
      </p:sp>
      <p:sp>
        <p:nvSpPr>
          <p:cNvPr id="648195" name="Rectangle 3">
            <a:extLst>
              <a:ext uri="{FF2B5EF4-FFF2-40B4-BE49-F238E27FC236}">
                <a16:creationId xmlns:a16="http://schemas.microsoft.com/office/drawing/2014/main" id="{2B03FE02-3063-8442-B520-07B134B00632}"/>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8196" name="Rectangle 4">
            <a:extLst>
              <a:ext uri="{FF2B5EF4-FFF2-40B4-BE49-F238E27FC236}">
                <a16:creationId xmlns:a16="http://schemas.microsoft.com/office/drawing/2014/main" id="{F1CCD00D-CBFE-6F4D-A1A6-AC42F95A31F6}"/>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8197" name="Rectangle 5">
            <a:extLst>
              <a:ext uri="{FF2B5EF4-FFF2-40B4-BE49-F238E27FC236}">
                <a16:creationId xmlns:a16="http://schemas.microsoft.com/office/drawing/2014/main" id="{AD05A9BE-676A-5B4D-9C1E-B646C7BC7C7E}"/>
              </a:ext>
            </a:extLst>
          </p:cNvPr>
          <p:cNvSpPr>
            <a:spLocks noChangeArrowheads="1"/>
          </p:cNvSpPr>
          <p:nvPr/>
        </p:nvSpPr>
        <p:spPr bwMode="auto">
          <a:xfrm>
            <a:off x="0" y="316706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8198" name="Rectangle 6">
            <a:extLst>
              <a:ext uri="{FF2B5EF4-FFF2-40B4-BE49-F238E27FC236}">
                <a16:creationId xmlns:a16="http://schemas.microsoft.com/office/drawing/2014/main" id="{B7E28A00-2D9C-9F4F-B5D0-09851CE7BF56}"/>
              </a:ext>
            </a:extLst>
          </p:cNvPr>
          <p:cNvSpPr>
            <a:spLocks noChangeArrowheads="1"/>
          </p:cNvSpPr>
          <p:nvPr/>
        </p:nvSpPr>
        <p:spPr bwMode="auto">
          <a:xfrm>
            <a:off x="0" y="369093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8199" name="Rectangle 7">
            <a:extLst>
              <a:ext uri="{FF2B5EF4-FFF2-40B4-BE49-F238E27FC236}">
                <a16:creationId xmlns:a16="http://schemas.microsoft.com/office/drawing/2014/main" id="{6CC543A2-549B-A148-95BF-4AE3824A6BD3}"/>
              </a:ext>
            </a:extLst>
          </p:cNvPr>
          <p:cNvSpPr>
            <a:spLocks noChangeArrowheads="1"/>
          </p:cNvSpPr>
          <p:nvPr/>
        </p:nvSpPr>
        <p:spPr bwMode="auto">
          <a:xfrm>
            <a:off x="0" y="28956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8200" name="Rectangle 8">
            <a:extLst>
              <a:ext uri="{FF2B5EF4-FFF2-40B4-BE49-F238E27FC236}">
                <a16:creationId xmlns:a16="http://schemas.microsoft.com/office/drawing/2014/main" id="{0C3C7412-3A84-174D-B2BC-AEED08EC45F7}"/>
              </a:ext>
            </a:extLst>
          </p:cNvPr>
          <p:cNvSpPr>
            <a:spLocks noChangeArrowheads="1"/>
          </p:cNvSpPr>
          <p:nvPr/>
        </p:nvSpPr>
        <p:spPr bwMode="auto">
          <a:xfrm>
            <a:off x="0" y="39624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8201" name="Rectangle 9">
            <a:extLst>
              <a:ext uri="{FF2B5EF4-FFF2-40B4-BE49-F238E27FC236}">
                <a16:creationId xmlns:a16="http://schemas.microsoft.com/office/drawing/2014/main" id="{A60F3082-E72C-5242-B9C9-8D40423C28CF}"/>
              </a:ext>
            </a:extLst>
          </p:cNvPr>
          <p:cNvSpPr>
            <a:spLocks noChangeArrowheads="1"/>
          </p:cNvSpPr>
          <p:nvPr/>
        </p:nvSpPr>
        <p:spPr bwMode="auto">
          <a:xfrm>
            <a:off x="392113" y="1285875"/>
            <a:ext cx="4413250" cy="1006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just">
              <a:defRPr/>
            </a:pPr>
            <a:r>
              <a:rPr lang="it-IT" sz="2000">
                <a:solidFill>
                  <a:schemeClr val="tx1"/>
                </a:solidFill>
                <a:latin typeface="Times New Roman" charset="0"/>
                <a:ea typeface="ＭＳ Ｐゴシック" charset="0"/>
              </a:rPr>
              <a:t>As an example, consider the sample spectrum of a time-shifted, damped sine wave given by</a:t>
            </a:r>
          </a:p>
        </p:txBody>
      </p:sp>
      <p:sp>
        <p:nvSpPr>
          <p:cNvPr id="648202" name="Rectangle 10">
            <a:extLst>
              <a:ext uri="{FF2B5EF4-FFF2-40B4-BE49-F238E27FC236}">
                <a16:creationId xmlns:a16="http://schemas.microsoft.com/office/drawing/2014/main" id="{079686DF-FFF1-A242-B018-B038CE5C082A}"/>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graphicFrame>
        <p:nvGraphicFramePr>
          <p:cNvPr id="648203" name="Object 11">
            <a:extLst>
              <a:ext uri="{FF2B5EF4-FFF2-40B4-BE49-F238E27FC236}">
                <a16:creationId xmlns:a16="http://schemas.microsoft.com/office/drawing/2014/main" id="{149FED98-6596-884C-AEB8-5C72472E40CE}"/>
              </a:ext>
            </a:extLst>
          </p:cNvPr>
          <p:cNvGraphicFramePr>
            <a:graphicFrameLocks noChangeAspect="1"/>
          </p:cNvGraphicFramePr>
          <p:nvPr/>
        </p:nvGraphicFramePr>
        <p:xfrm>
          <a:off x="715963" y="2497138"/>
          <a:ext cx="3140075" cy="781050"/>
        </p:xfrm>
        <a:graphic>
          <a:graphicData uri="http://schemas.openxmlformats.org/presentationml/2006/ole">
            <mc:AlternateContent xmlns:mc="http://schemas.openxmlformats.org/markup-compatibility/2006">
              <mc:Choice xmlns:v="urn:schemas-microsoft-com:vml" Requires="v">
                <p:oleObj name="Equation" r:id="rId3" imgW="43294300" imgH="10820400" progId="Equation.3">
                  <p:embed/>
                </p:oleObj>
              </mc:Choice>
              <mc:Fallback>
                <p:oleObj name="Equation" r:id="rId3" imgW="43294300" imgH="10820400" progId="Equation.3">
                  <p:embed/>
                  <p:pic>
                    <p:nvPicPr>
                      <p:cNvPr id="648203" name="Object 11">
                        <a:extLst>
                          <a:ext uri="{FF2B5EF4-FFF2-40B4-BE49-F238E27FC236}">
                            <a16:creationId xmlns:a16="http://schemas.microsoft.com/office/drawing/2014/main" id="{149FED98-6596-884C-AEB8-5C72472E40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5963" y="2497138"/>
                        <a:ext cx="3140075"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48204" name="Rectangle 12">
            <a:extLst>
              <a:ext uri="{FF2B5EF4-FFF2-40B4-BE49-F238E27FC236}">
                <a16:creationId xmlns:a16="http://schemas.microsoft.com/office/drawing/2014/main" id="{F3BD25E1-8F9F-B443-8392-E54860FD6FCF}"/>
              </a:ext>
            </a:extLst>
          </p:cNvPr>
          <p:cNvSpPr>
            <a:spLocks noChangeArrowheads="1"/>
          </p:cNvSpPr>
          <p:nvPr/>
        </p:nvSpPr>
        <p:spPr bwMode="auto">
          <a:xfrm>
            <a:off x="0" y="466725"/>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8205" name="Rectangle 13">
            <a:extLst>
              <a:ext uri="{FF2B5EF4-FFF2-40B4-BE49-F238E27FC236}">
                <a16:creationId xmlns:a16="http://schemas.microsoft.com/office/drawing/2014/main" id="{5D765B79-931B-C04C-B395-BD9A817E3C40}"/>
              </a:ext>
            </a:extLst>
          </p:cNvPr>
          <p:cNvSpPr>
            <a:spLocks noChangeArrowheads="1"/>
          </p:cNvSpPr>
          <p:nvPr/>
        </p:nvSpPr>
        <p:spPr bwMode="auto">
          <a:xfrm>
            <a:off x="415925" y="3681413"/>
            <a:ext cx="3717925" cy="10763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lvl1pPr>
              <a:defRPr sz="2400">
                <a:solidFill>
                  <a:schemeClr val="folHlink"/>
                </a:solidFill>
                <a:latin typeface="Times New Roman" panose="02020603050405020304" pitchFamily="18" charset="0"/>
                <a:ea typeface="ＭＳ Ｐゴシック" panose="020B0600070205080204" pitchFamily="34" charset="-128"/>
              </a:defRPr>
            </a:lvl1pPr>
            <a:lvl2pPr marL="742950" indent="-285750">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pPr algn="just"/>
            <a:r>
              <a:rPr lang="en-US" altLang="en-CH" sz="2000">
                <a:solidFill>
                  <a:schemeClr val="tx1"/>
                </a:solidFill>
              </a:rPr>
              <a:t>which is shown here for the particular case of </a:t>
            </a:r>
            <a:r>
              <a:rPr lang="en-US" altLang="en-CH" sz="2000" i="1">
                <a:solidFill>
                  <a:schemeClr val="tx1"/>
                </a:solidFill>
                <a:sym typeface="Symbol" pitchFamily="2" charset="2"/>
              </a:rPr>
              <a:t>α</a:t>
            </a:r>
            <a:r>
              <a:rPr lang="en-US" altLang="en-CH" sz="2000">
                <a:solidFill>
                  <a:schemeClr val="tx1"/>
                </a:solidFill>
              </a:rPr>
              <a:t> = 0.1 Hz, </a:t>
            </a:r>
            <a:r>
              <a:rPr lang="en-US" altLang="en-CH" sz="2000" i="1">
                <a:solidFill>
                  <a:schemeClr val="tx1"/>
                </a:solidFill>
                <a:sym typeface="Symbol" pitchFamily="2" charset="2"/>
              </a:rPr>
              <a:t>ω</a:t>
            </a:r>
            <a:r>
              <a:rPr lang="en-US" altLang="en-CH" sz="2000" i="1" baseline="-25000">
                <a:solidFill>
                  <a:schemeClr val="tx1"/>
                </a:solidFill>
              </a:rPr>
              <a:t>o</a:t>
            </a:r>
            <a:r>
              <a:rPr lang="en-US" altLang="en-CH" sz="2000">
                <a:solidFill>
                  <a:schemeClr val="tx1"/>
                </a:solidFill>
              </a:rPr>
              <a:t> = 1.0 Hz, and </a:t>
            </a:r>
            <a:r>
              <a:rPr lang="en-US" altLang="en-CH" sz="2000" i="1">
                <a:solidFill>
                  <a:schemeClr val="tx1"/>
                </a:solidFill>
              </a:rPr>
              <a:t>t</a:t>
            </a:r>
            <a:r>
              <a:rPr lang="en-US" altLang="en-CH" sz="2000" i="1" baseline="-25000">
                <a:solidFill>
                  <a:schemeClr val="tx1"/>
                </a:solidFill>
              </a:rPr>
              <a:t>o</a:t>
            </a:r>
            <a:r>
              <a:rPr lang="en-US" altLang="en-CH" sz="2000">
                <a:solidFill>
                  <a:schemeClr val="tx1"/>
                </a:solidFill>
              </a:rPr>
              <a:t> = 20 s.</a:t>
            </a:r>
            <a:r>
              <a:rPr lang="en-US" altLang="en-CH">
                <a:solidFill>
                  <a:schemeClr val="tx1"/>
                </a:solidFill>
              </a:rPr>
              <a:t> </a:t>
            </a:r>
            <a:endParaRPr lang="it-IT" altLang="en-CH">
              <a:solidFill>
                <a:schemeClr val="tx1"/>
              </a:solidFill>
            </a:endParaRPr>
          </a:p>
        </p:txBody>
      </p:sp>
      <p:sp>
        <p:nvSpPr>
          <p:cNvPr id="648206" name="Rectangle 14">
            <a:extLst>
              <a:ext uri="{FF2B5EF4-FFF2-40B4-BE49-F238E27FC236}">
                <a16:creationId xmlns:a16="http://schemas.microsoft.com/office/drawing/2014/main" id="{F940007B-6D7F-E449-98AE-6E9F455DA1C1}"/>
              </a:ext>
            </a:extLst>
          </p:cNvPr>
          <p:cNvSpPr>
            <a:spLocks noChangeArrowheads="1"/>
          </p:cNvSpPr>
          <p:nvPr/>
        </p:nvSpPr>
        <p:spPr bwMode="auto">
          <a:xfrm>
            <a:off x="0" y="204311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8207" name="Rectangle 15">
            <a:extLst>
              <a:ext uri="{FF2B5EF4-FFF2-40B4-BE49-F238E27FC236}">
                <a16:creationId xmlns:a16="http://schemas.microsoft.com/office/drawing/2014/main" id="{3CB5BFC2-4A51-214C-AF9F-47B8DA7ECFBF}"/>
              </a:ext>
            </a:extLst>
          </p:cNvPr>
          <p:cNvSpPr>
            <a:spLocks noChangeArrowheads="1"/>
          </p:cNvSpPr>
          <p:nvPr/>
        </p:nvSpPr>
        <p:spPr bwMode="auto">
          <a:xfrm>
            <a:off x="0" y="481488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8208" name="Rectangle 16">
            <a:extLst>
              <a:ext uri="{FF2B5EF4-FFF2-40B4-BE49-F238E27FC236}">
                <a16:creationId xmlns:a16="http://schemas.microsoft.com/office/drawing/2014/main" id="{C022B66A-06ED-8342-8B32-5D7BAB709B51}"/>
              </a:ext>
            </a:extLst>
          </p:cNvPr>
          <p:cNvSpPr>
            <a:spLocks noChangeArrowheads="1"/>
          </p:cNvSpPr>
          <p:nvPr/>
        </p:nvSpPr>
        <p:spPr bwMode="auto">
          <a:xfrm>
            <a:off x="0" y="204311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grpSp>
        <p:nvGrpSpPr>
          <p:cNvPr id="648209" name="Group 17">
            <a:extLst>
              <a:ext uri="{FF2B5EF4-FFF2-40B4-BE49-F238E27FC236}">
                <a16:creationId xmlns:a16="http://schemas.microsoft.com/office/drawing/2014/main" id="{023C47EF-CE5C-C243-89DB-4457806A5C8E}"/>
              </a:ext>
            </a:extLst>
          </p:cNvPr>
          <p:cNvGrpSpPr>
            <a:grpSpLocks/>
          </p:cNvGrpSpPr>
          <p:nvPr/>
        </p:nvGrpSpPr>
        <p:grpSpPr bwMode="auto">
          <a:xfrm>
            <a:off x="4843463" y="939800"/>
            <a:ext cx="4300537" cy="5364163"/>
            <a:chOff x="3051" y="946"/>
            <a:chExt cx="2709" cy="3379"/>
          </a:xfrm>
        </p:grpSpPr>
        <p:graphicFrame>
          <p:nvGraphicFramePr>
            <p:cNvPr id="17426" name="Object 18">
              <a:extLst>
                <a:ext uri="{FF2B5EF4-FFF2-40B4-BE49-F238E27FC236}">
                  <a16:creationId xmlns:a16="http://schemas.microsoft.com/office/drawing/2014/main" id="{CA2421E9-B969-DE41-9F2E-71058365DA02}"/>
                </a:ext>
              </a:extLst>
            </p:cNvPr>
            <p:cNvGraphicFramePr>
              <a:graphicFrameLocks noChangeAspect="1"/>
            </p:cNvGraphicFramePr>
            <p:nvPr/>
          </p:nvGraphicFramePr>
          <p:xfrm>
            <a:off x="3064" y="946"/>
            <a:ext cx="2696" cy="1631"/>
          </p:xfrm>
          <a:graphic>
            <a:graphicData uri="http://schemas.openxmlformats.org/presentationml/2006/ole">
              <mc:AlternateContent xmlns:mc="http://schemas.openxmlformats.org/markup-compatibility/2006">
                <mc:Choice xmlns:v="urn:schemas-microsoft-com:vml" Requires="v">
                  <p:oleObj name="Picture" r:id="rId5" imgW="15278100" imgH="9245600" progId="Word.Picture.8">
                    <p:embed/>
                  </p:oleObj>
                </mc:Choice>
                <mc:Fallback>
                  <p:oleObj name="Picture" r:id="rId5" imgW="15278100" imgH="9245600" progId="Word.Picture.8">
                    <p:embed/>
                    <p:pic>
                      <p:nvPicPr>
                        <p:cNvPr id="17426" name="Object 18">
                          <a:extLst>
                            <a:ext uri="{FF2B5EF4-FFF2-40B4-BE49-F238E27FC236}">
                              <a16:creationId xmlns:a16="http://schemas.microsoft.com/office/drawing/2014/main" id="{CA2421E9-B969-DE41-9F2E-71058365DA0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64" y="946"/>
                          <a:ext cx="2696" cy="1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427" name="Object 19">
              <a:extLst>
                <a:ext uri="{FF2B5EF4-FFF2-40B4-BE49-F238E27FC236}">
                  <a16:creationId xmlns:a16="http://schemas.microsoft.com/office/drawing/2014/main" id="{4A0AE05A-BB51-C246-B0A0-41F4B7C1CBFA}"/>
                </a:ext>
              </a:extLst>
            </p:cNvPr>
            <p:cNvGraphicFramePr>
              <a:graphicFrameLocks noChangeAspect="1"/>
            </p:cNvGraphicFramePr>
            <p:nvPr/>
          </p:nvGraphicFramePr>
          <p:xfrm>
            <a:off x="3051" y="2706"/>
            <a:ext cx="2709" cy="1619"/>
          </p:xfrm>
          <a:graphic>
            <a:graphicData uri="http://schemas.openxmlformats.org/presentationml/2006/ole">
              <mc:AlternateContent xmlns:mc="http://schemas.openxmlformats.org/markup-compatibility/2006">
                <mc:Choice xmlns:v="urn:schemas-microsoft-com:vml" Requires="v">
                  <p:oleObj name="Picture" r:id="rId7" imgW="15455900" imgH="9245600" progId="Word.Picture.8">
                    <p:embed/>
                  </p:oleObj>
                </mc:Choice>
                <mc:Fallback>
                  <p:oleObj name="Picture" r:id="rId7" imgW="15455900" imgH="9245600" progId="Word.Picture.8">
                    <p:embed/>
                    <p:pic>
                      <p:nvPicPr>
                        <p:cNvPr id="17427" name="Object 19">
                          <a:extLst>
                            <a:ext uri="{FF2B5EF4-FFF2-40B4-BE49-F238E27FC236}">
                              <a16:creationId xmlns:a16="http://schemas.microsoft.com/office/drawing/2014/main" id="{4A0AE05A-BB51-C246-B0A0-41F4B7C1CBF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51" y="2706"/>
                          <a:ext cx="2709" cy="16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648212" name="Rectangle 20">
            <a:extLst>
              <a:ext uri="{FF2B5EF4-FFF2-40B4-BE49-F238E27FC236}">
                <a16:creationId xmlns:a16="http://schemas.microsoft.com/office/drawing/2014/main" id="{B389BA00-3C0A-294C-97B4-23358721F9B4}"/>
              </a:ext>
            </a:extLst>
          </p:cNvPr>
          <p:cNvSpPr>
            <a:spLocks noChangeArrowheads="1"/>
          </p:cNvSpPr>
          <p:nvPr/>
        </p:nvSpPr>
        <p:spPr bwMode="auto">
          <a:xfrm>
            <a:off x="0" y="481488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48201"/>
                                        </p:tgtEl>
                                        <p:attrNameLst>
                                          <p:attrName>style.visibility</p:attrName>
                                        </p:attrNameLst>
                                      </p:cBhvr>
                                      <p:to>
                                        <p:strVal val="visible"/>
                                      </p:to>
                                    </p:set>
                                    <p:animEffect transition="in" filter="randombar(horizontal)">
                                      <p:cBhvr>
                                        <p:cTn id="7" dur="500"/>
                                        <p:tgtEl>
                                          <p:spTgt spid="64820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nodeType="clickEffect">
                                  <p:stCondLst>
                                    <p:cond delay="0"/>
                                  </p:stCondLst>
                                  <p:childTnLst>
                                    <p:set>
                                      <p:cBhvr>
                                        <p:cTn id="11" dur="1" fill="hold">
                                          <p:stCondLst>
                                            <p:cond delay="0"/>
                                          </p:stCondLst>
                                        </p:cTn>
                                        <p:tgtEl>
                                          <p:spTgt spid="648203"/>
                                        </p:tgtEl>
                                        <p:attrNameLst>
                                          <p:attrName>style.visibility</p:attrName>
                                        </p:attrNameLst>
                                      </p:cBhvr>
                                      <p:to>
                                        <p:strVal val="visible"/>
                                      </p:to>
                                    </p:set>
                                    <p:animEffect transition="in" filter="randombar(horizontal)">
                                      <p:cBhvr>
                                        <p:cTn id="12" dur="500"/>
                                        <p:tgtEl>
                                          <p:spTgt spid="64820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648205"/>
                                        </p:tgtEl>
                                        <p:attrNameLst>
                                          <p:attrName>style.visibility</p:attrName>
                                        </p:attrNameLst>
                                      </p:cBhvr>
                                      <p:to>
                                        <p:strVal val="visible"/>
                                      </p:to>
                                    </p:set>
                                    <p:animEffect transition="in" filter="randombar(horizontal)">
                                      <p:cBhvr>
                                        <p:cTn id="17" dur="500"/>
                                        <p:tgtEl>
                                          <p:spTgt spid="64820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nodeType="clickEffect">
                                  <p:stCondLst>
                                    <p:cond delay="0"/>
                                  </p:stCondLst>
                                  <p:childTnLst>
                                    <p:set>
                                      <p:cBhvr>
                                        <p:cTn id="21" dur="1" fill="hold">
                                          <p:stCondLst>
                                            <p:cond delay="0"/>
                                          </p:stCondLst>
                                        </p:cTn>
                                        <p:tgtEl>
                                          <p:spTgt spid="648209"/>
                                        </p:tgtEl>
                                        <p:attrNameLst>
                                          <p:attrName>style.visibility</p:attrName>
                                        </p:attrNameLst>
                                      </p:cBhvr>
                                      <p:to>
                                        <p:strVal val="visible"/>
                                      </p:to>
                                    </p:set>
                                    <p:animEffect transition="in" filter="randombar(horizontal)">
                                      <p:cBhvr>
                                        <p:cTn id="22" dur="500"/>
                                        <p:tgtEl>
                                          <p:spTgt spid="6482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8201" grpId="0" autoUpdateAnimBg="0"/>
      <p:bldP spid="648205"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8" name="Rectangle 2">
            <a:extLst>
              <a:ext uri="{FF2B5EF4-FFF2-40B4-BE49-F238E27FC236}">
                <a16:creationId xmlns:a16="http://schemas.microsoft.com/office/drawing/2014/main" id="{8A5893E9-566D-0D43-8002-5D8AFC479699}"/>
              </a:ext>
            </a:extLst>
          </p:cNvPr>
          <p:cNvSpPr>
            <a:spLocks noChangeArrowheads="1"/>
          </p:cNvSpPr>
          <p:nvPr/>
        </p:nvSpPr>
        <p:spPr bwMode="auto">
          <a:xfrm>
            <a:off x="322263" y="312738"/>
            <a:ext cx="3273425" cy="5794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folHlink"/>
                </a:solidFill>
                <a:latin typeface="Times New Roman" panose="02020603050405020304" pitchFamily="18" charset="0"/>
                <a:ea typeface="ＭＳ Ｐゴシック" panose="020B0600070205080204" pitchFamily="34" charset="-128"/>
              </a:defRPr>
            </a:lvl1pPr>
            <a:lvl2pPr marL="742950" indent="-285750">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pPr eaLnBrk="1" hangingPunct="1"/>
            <a:r>
              <a:rPr lang="en-US" altLang="en-CH" sz="3200" b="1">
                <a:solidFill>
                  <a:schemeClr val="tx1"/>
                </a:solidFill>
                <a:latin typeface="Arial" panose="020B0604020202020204" pitchFamily="34" charset="0"/>
              </a:rPr>
              <a:t>Example (Cont</a:t>
            </a:r>
            <a:r>
              <a:rPr lang="en-US" altLang="en-US" sz="3200" b="1">
                <a:solidFill>
                  <a:schemeClr val="tx1"/>
                </a:solidFill>
                <a:latin typeface="Arial" panose="020B0604020202020204" pitchFamily="34" charset="0"/>
              </a:rPr>
              <a:t>’</a:t>
            </a:r>
            <a:r>
              <a:rPr lang="en-US" altLang="en-CH" sz="3200" b="1">
                <a:solidFill>
                  <a:schemeClr val="tx1"/>
                </a:solidFill>
                <a:latin typeface="Arial" panose="020B0604020202020204" pitchFamily="34" charset="0"/>
              </a:rPr>
              <a:t>)</a:t>
            </a:r>
            <a:endParaRPr lang="it-IT" altLang="en-CH" sz="3200" b="1">
              <a:solidFill>
                <a:schemeClr val="tx1"/>
              </a:solidFill>
              <a:latin typeface="Arial" panose="020B0604020202020204" pitchFamily="34" charset="0"/>
            </a:endParaRPr>
          </a:p>
        </p:txBody>
      </p:sp>
      <p:sp>
        <p:nvSpPr>
          <p:cNvPr id="649219" name="Rectangle 3">
            <a:extLst>
              <a:ext uri="{FF2B5EF4-FFF2-40B4-BE49-F238E27FC236}">
                <a16:creationId xmlns:a16="http://schemas.microsoft.com/office/drawing/2014/main" id="{42799A2A-6661-6741-81AE-70C6E41B8742}"/>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9220" name="Rectangle 4">
            <a:extLst>
              <a:ext uri="{FF2B5EF4-FFF2-40B4-BE49-F238E27FC236}">
                <a16:creationId xmlns:a16="http://schemas.microsoft.com/office/drawing/2014/main" id="{1FDEF260-8645-D645-AA9C-5A7A9AA1B41B}"/>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9221" name="Rectangle 5">
            <a:extLst>
              <a:ext uri="{FF2B5EF4-FFF2-40B4-BE49-F238E27FC236}">
                <a16:creationId xmlns:a16="http://schemas.microsoft.com/office/drawing/2014/main" id="{B9502C97-0ECA-3E4F-A32D-3E70243BBF65}"/>
              </a:ext>
            </a:extLst>
          </p:cNvPr>
          <p:cNvSpPr>
            <a:spLocks noChangeArrowheads="1"/>
          </p:cNvSpPr>
          <p:nvPr/>
        </p:nvSpPr>
        <p:spPr bwMode="auto">
          <a:xfrm>
            <a:off x="0" y="316706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9222" name="Rectangle 6">
            <a:extLst>
              <a:ext uri="{FF2B5EF4-FFF2-40B4-BE49-F238E27FC236}">
                <a16:creationId xmlns:a16="http://schemas.microsoft.com/office/drawing/2014/main" id="{8B65C333-6CA4-F942-8187-8E9B9E8A0D32}"/>
              </a:ext>
            </a:extLst>
          </p:cNvPr>
          <p:cNvSpPr>
            <a:spLocks noChangeArrowheads="1"/>
          </p:cNvSpPr>
          <p:nvPr/>
        </p:nvSpPr>
        <p:spPr bwMode="auto">
          <a:xfrm>
            <a:off x="0" y="369093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9223" name="Rectangle 7">
            <a:extLst>
              <a:ext uri="{FF2B5EF4-FFF2-40B4-BE49-F238E27FC236}">
                <a16:creationId xmlns:a16="http://schemas.microsoft.com/office/drawing/2014/main" id="{FB5523E8-2C00-744C-8DE4-1C67CAF7CC80}"/>
              </a:ext>
            </a:extLst>
          </p:cNvPr>
          <p:cNvSpPr>
            <a:spLocks noChangeArrowheads="1"/>
          </p:cNvSpPr>
          <p:nvPr/>
        </p:nvSpPr>
        <p:spPr bwMode="auto">
          <a:xfrm>
            <a:off x="0" y="28956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9224" name="Rectangle 8">
            <a:extLst>
              <a:ext uri="{FF2B5EF4-FFF2-40B4-BE49-F238E27FC236}">
                <a16:creationId xmlns:a16="http://schemas.microsoft.com/office/drawing/2014/main" id="{1D23C59B-31A6-4149-AB75-450F1022E2AB}"/>
              </a:ext>
            </a:extLst>
          </p:cNvPr>
          <p:cNvSpPr>
            <a:spLocks noChangeArrowheads="1"/>
          </p:cNvSpPr>
          <p:nvPr/>
        </p:nvSpPr>
        <p:spPr bwMode="auto">
          <a:xfrm>
            <a:off x="0" y="39624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9225" name="Rectangle 9">
            <a:extLst>
              <a:ext uri="{FF2B5EF4-FFF2-40B4-BE49-F238E27FC236}">
                <a16:creationId xmlns:a16="http://schemas.microsoft.com/office/drawing/2014/main" id="{B90F861D-66D4-1D44-B8D1-6D040165C081}"/>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9226" name="Rectangle 10">
            <a:extLst>
              <a:ext uri="{FF2B5EF4-FFF2-40B4-BE49-F238E27FC236}">
                <a16:creationId xmlns:a16="http://schemas.microsoft.com/office/drawing/2014/main" id="{7413F8D1-7EB9-9B4B-8510-B4D94A21E863}"/>
              </a:ext>
            </a:extLst>
          </p:cNvPr>
          <p:cNvSpPr>
            <a:spLocks noChangeArrowheads="1"/>
          </p:cNvSpPr>
          <p:nvPr/>
        </p:nvSpPr>
        <p:spPr bwMode="auto">
          <a:xfrm>
            <a:off x="0" y="466725"/>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9227" name="Rectangle 11">
            <a:extLst>
              <a:ext uri="{FF2B5EF4-FFF2-40B4-BE49-F238E27FC236}">
                <a16:creationId xmlns:a16="http://schemas.microsoft.com/office/drawing/2014/main" id="{03ECC547-CF51-DA40-8F52-59962D2CC86D}"/>
              </a:ext>
            </a:extLst>
          </p:cNvPr>
          <p:cNvSpPr>
            <a:spLocks noChangeArrowheads="1"/>
          </p:cNvSpPr>
          <p:nvPr/>
        </p:nvSpPr>
        <p:spPr bwMode="auto">
          <a:xfrm>
            <a:off x="0" y="204311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9228" name="Rectangle 12">
            <a:extLst>
              <a:ext uri="{FF2B5EF4-FFF2-40B4-BE49-F238E27FC236}">
                <a16:creationId xmlns:a16="http://schemas.microsoft.com/office/drawing/2014/main" id="{119C85D8-F27A-CF40-86CC-22372ED19367}"/>
              </a:ext>
            </a:extLst>
          </p:cNvPr>
          <p:cNvSpPr>
            <a:spLocks noChangeArrowheads="1"/>
          </p:cNvSpPr>
          <p:nvPr/>
        </p:nvSpPr>
        <p:spPr bwMode="auto">
          <a:xfrm>
            <a:off x="0" y="481488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9229" name="Rectangle 13">
            <a:extLst>
              <a:ext uri="{FF2B5EF4-FFF2-40B4-BE49-F238E27FC236}">
                <a16:creationId xmlns:a16="http://schemas.microsoft.com/office/drawing/2014/main" id="{DBB01994-120B-F844-B2AE-686086FD0B9C}"/>
              </a:ext>
            </a:extLst>
          </p:cNvPr>
          <p:cNvSpPr>
            <a:spLocks noChangeArrowheads="1"/>
          </p:cNvSpPr>
          <p:nvPr/>
        </p:nvSpPr>
        <p:spPr bwMode="auto">
          <a:xfrm>
            <a:off x="0" y="204311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49230" name="Rectangle 14">
            <a:extLst>
              <a:ext uri="{FF2B5EF4-FFF2-40B4-BE49-F238E27FC236}">
                <a16:creationId xmlns:a16="http://schemas.microsoft.com/office/drawing/2014/main" id="{C166960E-B68C-B84B-BB4E-3D62617534CE}"/>
              </a:ext>
            </a:extLst>
          </p:cNvPr>
          <p:cNvSpPr>
            <a:spLocks noChangeArrowheads="1"/>
          </p:cNvSpPr>
          <p:nvPr/>
        </p:nvSpPr>
        <p:spPr bwMode="auto">
          <a:xfrm>
            <a:off x="0" y="481488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pic>
        <p:nvPicPr>
          <p:cNvPr id="649231" name="Picture 15">
            <a:extLst>
              <a:ext uri="{FF2B5EF4-FFF2-40B4-BE49-F238E27FC236}">
                <a16:creationId xmlns:a16="http://schemas.microsoft.com/office/drawing/2014/main" id="{5B4B863F-537C-BF49-8F53-49691E08DF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250" y="1295400"/>
            <a:ext cx="2571750"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9232" name="Picture 16">
            <a:extLst>
              <a:ext uri="{FF2B5EF4-FFF2-40B4-BE49-F238E27FC236}">
                <a16:creationId xmlns:a16="http://schemas.microsoft.com/office/drawing/2014/main" id="{FFBE304D-255A-8745-9163-863F43B67DC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4325" y="1304925"/>
            <a:ext cx="2571750"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9233" name="Picture 17">
            <a:extLst>
              <a:ext uri="{FF2B5EF4-FFF2-40B4-BE49-F238E27FC236}">
                <a16:creationId xmlns:a16="http://schemas.microsoft.com/office/drawing/2014/main" id="{4B5C3907-A23C-7645-ABB6-926E71E01A5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51488" y="1322388"/>
            <a:ext cx="2571750"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9234" name="Picture 18">
            <a:extLst>
              <a:ext uri="{FF2B5EF4-FFF2-40B4-BE49-F238E27FC236}">
                <a16:creationId xmlns:a16="http://schemas.microsoft.com/office/drawing/2014/main" id="{0FF1A6F4-7E1B-1E40-9936-53723B0863B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9713" y="3013075"/>
            <a:ext cx="2571750"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9235" name="Picture 19">
            <a:extLst>
              <a:ext uri="{FF2B5EF4-FFF2-40B4-BE49-F238E27FC236}">
                <a16:creationId xmlns:a16="http://schemas.microsoft.com/office/drawing/2014/main" id="{1DB7D65C-DF1C-7C47-959F-0EE96664A54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44800" y="2957513"/>
            <a:ext cx="2571750"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9236" name="Picture 20">
            <a:extLst>
              <a:ext uri="{FF2B5EF4-FFF2-40B4-BE49-F238E27FC236}">
                <a16:creationId xmlns:a16="http://schemas.microsoft.com/office/drawing/2014/main" id="{5289F281-8690-DD4F-B68B-C7EBCF39E17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34025" y="2984500"/>
            <a:ext cx="2571750"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9237" name="Picture 21">
            <a:extLst>
              <a:ext uri="{FF2B5EF4-FFF2-40B4-BE49-F238E27FC236}">
                <a16:creationId xmlns:a16="http://schemas.microsoft.com/office/drawing/2014/main" id="{3CD573A7-AB83-4943-873C-6CC1E52FCAC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1300" y="4684713"/>
            <a:ext cx="2571750"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9238" name="Picture 22">
            <a:extLst>
              <a:ext uri="{FF2B5EF4-FFF2-40B4-BE49-F238E27FC236}">
                <a16:creationId xmlns:a16="http://schemas.microsoft.com/office/drawing/2014/main" id="{D6D94947-293A-C941-996B-C9E36B0F8AB6}"/>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55913" y="4648200"/>
            <a:ext cx="2571750"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9239" name="Text Box 23">
            <a:extLst>
              <a:ext uri="{FF2B5EF4-FFF2-40B4-BE49-F238E27FC236}">
                <a16:creationId xmlns:a16="http://schemas.microsoft.com/office/drawing/2014/main" id="{04DE65A1-1330-F541-B677-27F159C96C39}"/>
              </a:ext>
            </a:extLst>
          </p:cNvPr>
          <p:cNvSpPr txBox="1">
            <a:spLocks noChangeArrowheads="1"/>
          </p:cNvSpPr>
          <p:nvPr/>
        </p:nvSpPr>
        <p:spPr bwMode="auto">
          <a:xfrm>
            <a:off x="674688" y="2216150"/>
            <a:ext cx="687387"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fr-CH" sz="1600">
                <a:solidFill>
                  <a:schemeClr val="tx1"/>
                </a:solidFill>
                <a:latin typeface="Times New Roman" charset="0"/>
                <a:ea typeface="ＭＳ Ｐゴシック" charset="0"/>
              </a:rPr>
              <a:t>B=0.4</a:t>
            </a:r>
            <a:endParaRPr lang="en-US" sz="1600">
              <a:solidFill>
                <a:schemeClr val="tx1"/>
              </a:solidFill>
              <a:latin typeface="Times New Roman" charset="0"/>
              <a:ea typeface="ＭＳ Ｐゴシック" charset="0"/>
            </a:endParaRPr>
          </a:p>
        </p:txBody>
      </p:sp>
      <p:sp>
        <p:nvSpPr>
          <p:cNvPr id="649240" name="Text Box 24">
            <a:extLst>
              <a:ext uri="{FF2B5EF4-FFF2-40B4-BE49-F238E27FC236}">
                <a16:creationId xmlns:a16="http://schemas.microsoft.com/office/drawing/2014/main" id="{261690F0-C204-B949-923C-42B516F3857D}"/>
              </a:ext>
            </a:extLst>
          </p:cNvPr>
          <p:cNvSpPr txBox="1">
            <a:spLocks noChangeArrowheads="1"/>
          </p:cNvSpPr>
          <p:nvPr/>
        </p:nvSpPr>
        <p:spPr bwMode="auto">
          <a:xfrm>
            <a:off x="3321050" y="2266950"/>
            <a:ext cx="890588"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fr-CH" sz="1600">
                <a:solidFill>
                  <a:schemeClr val="tx1"/>
                </a:solidFill>
                <a:latin typeface="Times New Roman" charset="0"/>
                <a:ea typeface="ＭＳ Ｐゴシック" charset="0"/>
              </a:rPr>
              <a:t>B=34.95</a:t>
            </a:r>
            <a:endParaRPr lang="en-US" sz="1600">
              <a:solidFill>
                <a:schemeClr val="tx1"/>
              </a:solidFill>
              <a:latin typeface="Times New Roman" charset="0"/>
              <a:ea typeface="ＭＳ Ｐゴシック" charset="0"/>
            </a:endParaRPr>
          </a:p>
        </p:txBody>
      </p:sp>
      <p:sp>
        <p:nvSpPr>
          <p:cNvPr id="649241" name="Text Box 25">
            <a:extLst>
              <a:ext uri="{FF2B5EF4-FFF2-40B4-BE49-F238E27FC236}">
                <a16:creationId xmlns:a16="http://schemas.microsoft.com/office/drawing/2014/main" id="{6CFEE348-EBEB-3C42-830E-5537BE687877}"/>
              </a:ext>
            </a:extLst>
          </p:cNvPr>
          <p:cNvSpPr txBox="1">
            <a:spLocks noChangeArrowheads="1"/>
          </p:cNvSpPr>
          <p:nvPr/>
        </p:nvSpPr>
        <p:spPr bwMode="auto">
          <a:xfrm>
            <a:off x="6051550" y="2290763"/>
            <a:ext cx="890588"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fr-CH" sz="1600">
                <a:solidFill>
                  <a:schemeClr val="tx1"/>
                </a:solidFill>
                <a:latin typeface="Times New Roman" charset="0"/>
                <a:ea typeface="ＭＳ Ｐゴシック" charset="0"/>
              </a:rPr>
              <a:t>B=59.54</a:t>
            </a:r>
            <a:endParaRPr lang="en-US" sz="1600">
              <a:solidFill>
                <a:schemeClr val="tx1"/>
              </a:solidFill>
              <a:latin typeface="Times New Roman" charset="0"/>
              <a:ea typeface="ＭＳ Ｐゴシック" charset="0"/>
            </a:endParaRPr>
          </a:p>
        </p:txBody>
      </p:sp>
      <p:sp>
        <p:nvSpPr>
          <p:cNvPr id="649242" name="Text Box 26">
            <a:extLst>
              <a:ext uri="{FF2B5EF4-FFF2-40B4-BE49-F238E27FC236}">
                <a16:creationId xmlns:a16="http://schemas.microsoft.com/office/drawing/2014/main" id="{E91D55B2-39B6-E449-8A4C-06CFEC1500FB}"/>
              </a:ext>
            </a:extLst>
          </p:cNvPr>
          <p:cNvSpPr txBox="1">
            <a:spLocks noChangeArrowheads="1"/>
          </p:cNvSpPr>
          <p:nvPr/>
        </p:nvSpPr>
        <p:spPr bwMode="auto">
          <a:xfrm>
            <a:off x="746125" y="3949700"/>
            <a:ext cx="890588"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fr-CH" sz="1600">
                <a:solidFill>
                  <a:schemeClr val="tx1"/>
                </a:solidFill>
                <a:latin typeface="Times New Roman" charset="0"/>
                <a:ea typeface="ＭＳ Ｐゴシック" charset="0"/>
              </a:rPr>
              <a:t>B=78.34</a:t>
            </a:r>
            <a:endParaRPr lang="en-US" sz="1600">
              <a:solidFill>
                <a:schemeClr val="tx1"/>
              </a:solidFill>
              <a:latin typeface="Times New Roman" charset="0"/>
              <a:ea typeface="ＭＳ Ｐゴシック" charset="0"/>
            </a:endParaRPr>
          </a:p>
        </p:txBody>
      </p:sp>
      <p:sp>
        <p:nvSpPr>
          <p:cNvPr id="649243" name="Text Box 27">
            <a:extLst>
              <a:ext uri="{FF2B5EF4-FFF2-40B4-BE49-F238E27FC236}">
                <a16:creationId xmlns:a16="http://schemas.microsoft.com/office/drawing/2014/main" id="{0FD0A949-4EF7-214B-827F-63DD25C9A949}"/>
              </a:ext>
            </a:extLst>
          </p:cNvPr>
          <p:cNvSpPr txBox="1">
            <a:spLocks noChangeArrowheads="1"/>
          </p:cNvSpPr>
          <p:nvPr/>
        </p:nvSpPr>
        <p:spPr bwMode="auto">
          <a:xfrm>
            <a:off x="3327400" y="3927475"/>
            <a:ext cx="890588"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fr-CH" sz="1600">
                <a:solidFill>
                  <a:schemeClr val="tx1"/>
                </a:solidFill>
                <a:latin typeface="Times New Roman" charset="0"/>
                <a:ea typeface="ＭＳ Ｐゴシック" charset="0"/>
              </a:rPr>
              <a:t>B=99.58</a:t>
            </a:r>
            <a:endParaRPr lang="en-US" sz="1600">
              <a:solidFill>
                <a:schemeClr val="tx1"/>
              </a:solidFill>
              <a:latin typeface="Times New Roman" charset="0"/>
              <a:ea typeface="ＭＳ Ｐゴシック" charset="0"/>
            </a:endParaRPr>
          </a:p>
        </p:txBody>
      </p:sp>
      <p:sp>
        <p:nvSpPr>
          <p:cNvPr id="649244" name="Text Box 28">
            <a:extLst>
              <a:ext uri="{FF2B5EF4-FFF2-40B4-BE49-F238E27FC236}">
                <a16:creationId xmlns:a16="http://schemas.microsoft.com/office/drawing/2014/main" id="{47999DDF-45DA-204A-A6C8-5EE7967E3783}"/>
              </a:ext>
            </a:extLst>
          </p:cNvPr>
          <p:cNvSpPr txBox="1">
            <a:spLocks noChangeArrowheads="1"/>
          </p:cNvSpPr>
          <p:nvPr/>
        </p:nvSpPr>
        <p:spPr bwMode="auto">
          <a:xfrm>
            <a:off x="6024563" y="3925888"/>
            <a:ext cx="890587"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fr-CH" sz="1600">
                <a:solidFill>
                  <a:schemeClr val="tx1"/>
                </a:solidFill>
                <a:latin typeface="Times New Roman" charset="0"/>
                <a:ea typeface="ＭＳ Ｐゴシック" charset="0"/>
              </a:rPr>
              <a:t>B=99.91</a:t>
            </a:r>
            <a:endParaRPr lang="en-US" sz="1600">
              <a:solidFill>
                <a:schemeClr val="tx1"/>
              </a:solidFill>
              <a:latin typeface="Times New Roman" charset="0"/>
              <a:ea typeface="ＭＳ Ｐゴシック" charset="0"/>
            </a:endParaRPr>
          </a:p>
        </p:txBody>
      </p:sp>
      <p:sp>
        <p:nvSpPr>
          <p:cNvPr id="649245" name="Text Box 29">
            <a:extLst>
              <a:ext uri="{FF2B5EF4-FFF2-40B4-BE49-F238E27FC236}">
                <a16:creationId xmlns:a16="http://schemas.microsoft.com/office/drawing/2014/main" id="{5B8D26CB-F5AF-A74C-A4FA-F8F1B43E7300}"/>
              </a:ext>
            </a:extLst>
          </p:cNvPr>
          <p:cNvSpPr txBox="1">
            <a:spLocks noChangeArrowheads="1"/>
          </p:cNvSpPr>
          <p:nvPr/>
        </p:nvSpPr>
        <p:spPr bwMode="auto">
          <a:xfrm>
            <a:off x="676275" y="5597525"/>
            <a:ext cx="890588"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fr-CH" sz="1600">
                <a:solidFill>
                  <a:schemeClr val="tx1"/>
                </a:solidFill>
                <a:latin typeface="Times New Roman" charset="0"/>
                <a:ea typeface="ＭＳ Ｐゴシック" charset="0"/>
              </a:rPr>
              <a:t>B=99.98</a:t>
            </a:r>
            <a:endParaRPr lang="en-US" sz="1600">
              <a:solidFill>
                <a:schemeClr val="tx1"/>
              </a:solidFill>
              <a:latin typeface="Times New Roman" charset="0"/>
              <a:ea typeface="ＭＳ Ｐゴシック" charset="0"/>
            </a:endParaRPr>
          </a:p>
        </p:txBody>
      </p:sp>
      <p:sp>
        <p:nvSpPr>
          <p:cNvPr id="649246" name="Text Box 30">
            <a:extLst>
              <a:ext uri="{FF2B5EF4-FFF2-40B4-BE49-F238E27FC236}">
                <a16:creationId xmlns:a16="http://schemas.microsoft.com/office/drawing/2014/main" id="{6246970B-D86E-9F4A-BD60-429447DE8669}"/>
              </a:ext>
            </a:extLst>
          </p:cNvPr>
          <p:cNvSpPr txBox="1">
            <a:spLocks noChangeArrowheads="1"/>
          </p:cNvSpPr>
          <p:nvPr/>
        </p:nvSpPr>
        <p:spPr bwMode="auto">
          <a:xfrm>
            <a:off x="3327400" y="5570538"/>
            <a:ext cx="890588"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fr-CH" sz="1600">
                <a:solidFill>
                  <a:schemeClr val="tx1"/>
                </a:solidFill>
                <a:latin typeface="Times New Roman" charset="0"/>
                <a:ea typeface="ＭＳ Ｐゴシック" charset="0"/>
              </a:rPr>
              <a:t>B=99.99</a:t>
            </a:r>
            <a:endParaRPr lang="en-US" sz="1600">
              <a:solidFill>
                <a:schemeClr val="tx1"/>
              </a:solidFill>
              <a:latin typeface="Times New Roman"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649231"/>
                                        </p:tgtEl>
                                        <p:attrNameLst>
                                          <p:attrName>style.visibility</p:attrName>
                                        </p:attrNameLst>
                                      </p:cBhvr>
                                      <p:to>
                                        <p:strVal val="visible"/>
                                      </p:to>
                                    </p:set>
                                    <p:animEffect transition="in" filter="randombar(horizontal)">
                                      <p:cBhvr>
                                        <p:cTn id="7" dur="500"/>
                                        <p:tgtEl>
                                          <p:spTgt spid="6492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49239"/>
                                        </p:tgtEl>
                                        <p:attrNameLst>
                                          <p:attrName>style.visibility</p:attrName>
                                        </p:attrNameLst>
                                      </p:cBhvr>
                                      <p:to>
                                        <p:strVal val="visible"/>
                                      </p:to>
                                    </p:set>
                                    <p:animEffect transition="in" filter="randombar(horizontal)">
                                      <p:cBhvr>
                                        <p:cTn id="12" dur="500"/>
                                        <p:tgtEl>
                                          <p:spTgt spid="64923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nodeType="clickEffect">
                                  <p:stCondLst>
                                    <p:cond delay="0"/>
                                  </p:stCondLst>
                                  <p:childTnLst>
                                    <p:set>
                                      <p:cBhvr>
                                        <p:cTn id="16" dur="1" fill="hold">
                                          <p:stCondLst>
                                            <p:cond delay="0"/>
                                          </p:stCondLst>
                                        </p:cTn>
                                        <p:tgtEl>
                                          <p:spTgt spid="649232"/>
                                        </p:tgtEl>
                                        <p:attrNameLst>
                                          <p:attrName>style.visibility</p:attrName>
                                        </p:attrNameLst>
                                      </p:cBhvr>
                                      <p:to>
                                        <p:strVal val="visible"/>
                                      </p:to>
                                    </p:set>
                                    <p:animEffect transition="in" filter="randombar(horizontal)">
                                      <p:cBhvr>
                                        <p:cTn id="17" dur="500"/>
                                        <p:tgtEl>
                                          <p:spTgt spid="64923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649240"/>
                                        </p:tgtEl>
                                        <p:attrNameLst>
                                          <p:attrName>style.visibility</p:attrName>
                                        </p:attrNameLst>
                                      </p:cBhvr>
                                      <p:to>
                                        <p:strVal val="visible"/>
                                      </p:to>
                                    </p:set>
                                    <p:animEffect transition="in" filter="randombar(horizontal)">
                                      <p:cBhvr>
                                        <p:cTn id="22" dur="500"/>
                                        <p:tgtEl>
                                          <p:spTgt spid="64924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nodeType="clickEffect">
                                  <p:stCondLst>
                                    <p:cond delay="0"/>
                                  </p:stCondLst>
                                  <p:childTnLst>
                                    <p:set>
                                      <p:cBhvr>
                                        <p:cTn id="26" dur="1" fill="hold">
                                          <p:stCondLst>
                                            <p:cond delay="0"/>
                                          </p:stCondLst>
                                        </p:cTn>
                                        <p:tgtEl>
                                          <p:spTgt spid="649233"/>
                                        </p:tgtEl>
                                        <p:attrNameLst>
                                          <p:attrName>style.visibility</p:attrName>
                                        </p:attrNameLst>
                                      </p:cBhvr>
                                      <p:to>
                                        <p:strVal val="visible"/>
                                      </p:to>
                                    </p:set>
                                    <p:animEffect transition="in" filter="randombar(horizontal)">
                                      <p:cBhvr>
                                        <p:cTn id="27" dur="500"/>
                                        <p:tgtEl>
                                          <p:spTgt spid="64923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649241"/>
                                        </p:tgtEl>
                                        <p:attrNameLst>
                                          <p:attrName>style.visibility</p:attrName>
                                        </p:attrNameLst>
                                      </p:cBhvr>
                                      <p:to>
                                        <p:strVal val="visible"/>
                                      </p:to>
                                    </p:set>
                                    <p:animEffect transition="in" filter="randombar(horizontal)">
                                      <p:cBhvr>
                                        <p:cTn id="32" dur="500"/>
                                        <p:tgtEl>
                                          <p:spTgt spid="64924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4" presetClass="entr" presetSubtype="10" fill="hold" nodeType="clickEffect">
                                  <p:stCondLst>
                                    <p:cond delay="0"/>
                                  </p:stCondLst>
                                  <p:childTnLst>
                                    <p:set>
                                      <p:cBhvr>
                                        <p:cTn id="36" dur="1" fill="hold">
                                          <p:stCondLst>
                                            <p:cond delay="0"/>
                                          </p:stCondLst>
                                        </p:cTn>
                                        <p:tgtEl>
                                          <p:spTgt spid="649234"/>
                                        </p:tgtEl>
                                        <p:attrNameLst>
                                          <p:attrName>style.visibility</p:attrName>
                                        </p:attrNameLst>
                                      </p:cBhvr>
                                      <p:to>
                                        <p:strVal val="visible"/>
                                      </p:to>
                                    </p:set>
                                    <p:animEffect transition="in" filter="randombar(horizontal)">
                                      <p:cBhvr>
                                        <p:cTn id="37" dur="500"/>
                                        <p:tgtEl>
                                          <p:spTgt spid="64923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649242"/>
                                        </p:tgtEl>
                                        <p:attrNameLst>
                                          <p:attrName>style.visibility</p:attrName>
                                        </p:attrNameLst>
                                      </p:cBhvr>
                                      <p:to>
                                        <p:strVal val="visible"/>
                                      </p:to>
                                    </p:set>
                                    <p:animEffect transition="in" filter="randombar(horizontal)">
                                      <p:cBhvr>
                                        <p:cTn id="42" dur="500"/>
                                        <p:tgtEl>
                                          <p:spTgt spid="64924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4" presetClass="entr" presetSubtype="10" fill="hold" nodeType="clickEffect">
                                  <p:stCondLst>
                                    <p:cond delay="0"/>
                                  </p:stCondLst>
                                  <p:childTnLst>
                                    <p:set>
                                      <p:cBhvr>
                                        <p:cTn id="46" dur="1" fill="hold">
                                          <p:stCondLst>
                                            <p:cond delay="0"/>
                                          </p:stCondLst>
                                        </p:cTn>
                                        <p:tgtEl>
                                          <p:spTgt spid="649235"/>
                                        </p:tgtEl>
                                        <p:attrNameLst>
                                          <p:attrName>style.visibility</p:attrName>
                                        </p:attrNameLst>
                                      </p:cBhvr>
                                      <p:to>
                                        <p:strVal val="visible"/>
                                      </p:to>
                                    </p:set>
                                    <p:animEffect transition="in" filter="randombar(horizontal)">
                                      <p:cBhvr>
                                        <p:cTn id="47" dur="500"/>
                                        <p:tgtEl>
                                          <p:spTgt spid="64923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649243"/>
                                        </p:tgtEl>
                                        <p:attrNameLst>
                                          <p:attrName>style.visibility</p:attrName>
                                        </p:attrNameLst>
                                      </p:cBhvr>
                                      <p:to>
                                        <p:strVal val="visible"/>
                                      </p:to>
                                    </p:set>
                                    <p:animEffect transition="in" filter="randombar(horizontal)">
                                      <p:cBhvr>
                                        <p:cTn id="52" dur="500"/>
                                        <p:tgtEl>
                                          <p:spTgt spid="649243"/>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4" presetClass="entr" presetSubtype="10" fill="hold" nodeType="clickEffect">
                                  <p:stCondLst>
                                    <p:cond delay="0"/>
                                  </p:stCondLst>
                                  <p:childTnLst>
                                    <p:set>
                                      <p:cBhvr>
                                        <p:cTn id="56" dur="1" fill="hold">
                                          <p:stCondLst>
                                            <p:cond delay="0"/>
                                          </p:stCondLst>
                                        </p:cTn>
                                        <p:tgtEl>
                                          <p:spTgt spid="649236"/>
                                        </p:tgtEl>
                                        <p:attrNameLst>
                                          <p:attrName>style.visibility</p:attrName>
                                        </p:attrNameLst>
                                      </p:cBhvr>
                                      <p:to>
                                        <p:strVal val="visible"/>
                                      </p:to>
                                    </p:set>
                                    <p:animEffect transition="in" filter="randombar(horizontal)">
                                      <p:cBhvr>
                                        <p:cTn id="57" dur="500"/>
                                        <p:tgtEl>
                                          <p:spTgt spid="649236"/>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4" presetClass="entr" presetSubtype="10" fill="hold" grpId="0" nodeType="clickEffect">
                                  <p:stCondLst>
                                    <p:cond delay="0"/>
                                  </p:stCondLst>
                                  <p:childTnLst>
                                    <p:set>
                                      <p:cBhvr>
                                        <p:cTn id="61" dur="1" fill="hold">
                                          <p:stCondLst>
                                            <p:cond delay="0"/>
                                          </p:stCondLst>
                                        </p:cTn>
                                        <p:tgtEl>
                                          <p:spTgt spid="649244"/>
                                        </p:tgtEl>
                                        <p:attrNameLst>
                                          <p:attrName>style.visibility</p:attrName>
                                        </p:attrNameLst>
                                      </p:cBhvr>
                                      <p:to>
                                        <p:strVal val="visible"/>
                                      </p:to>
                                    </p:set>
                                    <p:animEffect transition="in" filter="randombar(horizontal)">
                                      <p:cBhvr>
                                        <p:cTn id="62" dur="500"/>
                                        <p:tgtEl>
                                          <p:spTgt spid="649244"/>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4" presetClass="entr" presetSubtype="10" fill="hold" nodeType="clickEffect">
                                  <p:stCondLst>
                                    <p:cond delay="0"/>
                                  </p:stCondLst>
                                  <p:childTnLst>
                                    <p:set>
                                      <p:cBhvr>
                                        <p:cTn id="66" dur="1" fill="hold">
                                          <p:stCondLst>
                                            <p:cond delay="0"/>
                                          </p:stCondLst>
                                        </p:cTn>
                                        <p:tgtEl>
                                          <p:spTgt spid="649237"/>
                                        </p:tgtEl>
                                        <p:attrNameLst>
                                          <p:attrName>style.visibility</p:attrName>
                                        </p:attrNameLst>
                                      </p:cBhvr>
                                      <p:to>
                                        <p:strVal val="visible"/>
                                      </p:to>
                                    </p:set>
                                    <p:animEffect transition="in" filter="randombar(horizontal)">
                                      <p:cBhvr>
                                        <p:cTn id="67" dur="500"/>
                                        <p:tgtEl>
                                          <p:spTgt spid="649237"/>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4" presetClass="entr" presetSubtype="10" fill="hold" grpId="0" nodeType="clickEffect">
                                  <p:stCondLst>
                                    <p:cond delay="0"/>
                                  </p:stCondLst>
                                  <p:childTnLst>
                                    <p:set>
                                      <p:cBhvr>
                                        <p:cTn id="71" dur="1" fill="hold">
                                          <p:stCondLst>
                                            <p:cond delay="0"/>
                                          </p:stCondLst>
                                        </p:cTn>
                                        <p:tgtEl>
                                          <p:spTgt spid="649245"/>
                                        </p:tgtEl>
                                        <p:attrNameLst>
                                          <p:attrName>style.visibility</p:attrName>
                                        </p:attrNameLst>
                                      </p:cBhvr>
                                      <p:to>
                                        <p:strVal val="visible"/>
                                      </p:to>
                                    </p:set>
                                    <p:animEffect transition="in" filter="randombar(horizontal)">
                                      <p:cBhvr>
                                        <p:cTn id="72" dur="500"/>
                                        <p:tgtEl>
                                          <p:spTgt spid="649245"/>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4" presetClass="entr" presetSubtype="10" fill="hold" nodeType="clickEffect">
                                  <p:stCondLst>
                                    <p:cond delay="0"/>
                                  </p:stCondLst>
                                  <p:childTnLst>
                                    <p:set>
                                      <p:cBhvr>
                                        <p:cTn id="76" dur="1" fill="hold">
                                          <p:stCondLst>
                                            <p:cond delay="0"/>
                                          </p:stCondLst>
                                        </p:cTn>
                                        <p:tgtEl>
                                          <p:spTgt spid="649238"/>
                                        </p:tgtEl>
                                        <p:attrNameLst>
                                          <p:attrName>style.visibility</p:attrName>
                                        </p:attrNameLst>
                                      </p:cBhvr>
                                      <p:to>
                                        <p:strVal val="visible"/>
                                      </p:to>
                                    </p:set>
                                    <p:animEffect transition="in" filter="randombar(horizontal)">
                                      <p:cBhvr>
                                        <p:cTn id="77" dur="500"/>
                                        <p:tgtEl>
                                          <p:spTgt spid="649238"/>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4" presetClass="entr" presetSubtype="10" fill="hold" grpId="0" nodeType="clickEffect">
                                  <p:stCondLst>
                                    <p:cond delay="0"/>
                                  </p:stCondLst>
                                  <p:childTnLst>
                                    <p:set>
                                      <p:cBhvr>
                                        <p:cTn id="81" dur="1" fill="hold">
                                          <p:stCondLst>
                                            <p:cond delay="0"/>
                                          </p:stCondLst>
                                        </p:cTn>
                                        <p:tgtEl>
                                          <p:spTgt spid="649246"/>
                                        </p:tgtEl>
                                        <p:attrNameLst>
                                          <p:attrName>style.visibility</p:attrName>
                                        </p:attrNameLst>
                                      </p:cBhvr>
                                      <p:to>
                                        <p:strVal val="visible"/>
                                      </p:to>
                                    </p:set>
                                    <p:animEffect transition="in" filter="randombar(horizontal)">
                                      <p:cBhvr>
                                        <p:cTn id="82" dur="500"/>
                                        <p:tgtEl>
                                          <p:spTgt spid="6492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9239" grpId="0" autoUpdateAnimBg="0"/>
      <p:bldP spid="649240" grpId="0" autoUpdateAnimBg="0"/>
      <p:bldP spid="649241" grpId="0" autoUpdateAnimBg="0"/>
      <p:bldP spid="649242" grpId="0" autoUpdateAnimBg="0"/>
      <p:bldP spid="649243" grpId="0" autoUpdateAnimBg="0"/>
      <p:bldP spid="649244" grpId="0" autoUpdateAnimBg="0"/>
      <p:bldP spid="649245" grpId="0" autoUpdateAnimBg="0"/>
      <p:bldP spid="64924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0242" name="Rectangle 2">
            <a:extLst>
              <a:ext uri="{FF2B5EF4-FFF2-40B4-BE49-F238E27FC236}">
                <a16:creationId xmlns:a16="http://schemas.microsoft.com/office/drawing/2014/main" id="{95B88490-747E-A441-B772-69D0C916AFDC}"/>
              </a:ext>
            </a:extLst>
          </p:cNvPr>
          <p:cNvSpPr>
            <a:spLocks noChangeArrowheads="1"/>
          </p:cNvSpPr>
          <p:nvPr/>
        </p:nvSpPr>
        <p:spPr bwMode="auto">
          <a:xfrm>
            <a:off x="0" y="188913"/>
            <a:ext cx="6540500" cy="5794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en-US" sz="3200" b="1">
                <a:solidFill>
                  <a:schemeClr val="tx1"/>
                </a:solidFill>
                <a:latin typeface="Arial" charset="0"/>
                <a:ea typeface="ＭＳ Ｐゴシック" charset="0"/>
                <a:cs typeface="Times New Roman" charset="0"/>
              </a:rPr>
              <a:t>Evaluation of the Fourier Integral</a:t>
            </a:r>
            <a:endParaRPr lang="it-IT" sz="3200" b="1">
              <a:solidFill>
                <a:schemeClr val="tx1"/>
              </a:solidFill>
              <a:latin typeface="Arial" charset="0"/>
              <a:ea typeface="ＭＳ Ｐゴシック" charset="0"/>
              <a:cs typeface="Times New Roman" charset="0"/>
            </a:endParaRPr>
          </a:p>
        </p:txBody>
      </p:sp>
      <p:sp>
        <p:nvSpPr>
          <p:cNvPr id="650243" name="Rectangle 3">
            <a:extLst>
              <a:ext uri="{FF2B5EF4-FFF2-40B4-BE49-F238E27FC236}">
                <a16:creationId xmlns:a16="http://schemas.microsoft.com/office/drawing/2014/main" id="{BC875B89-30BF-284C-9E67-7C71E98DFCE6}"/>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0244" name="Rectangle 4">
            <a:extLst>
              <a:ext uri="{FF2B5EF4-FFF2-40B4-BE49-F238E27FC236}">
                <a16:creationId xmlns:a16="http://schemas.microsoft.com/office/drawing/2014/main" id="{2034071A-08D7-9545-BA92-1A06BE66F5CC}"/>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0245" name="Rectangle 5">
            <a:extLst>
              <a:ext uri="{FF2B5EF4-FFF2-40B4-BE49-F238E27FC236}">
                <a16:creationId xmlns:a16="http://schemas.microsoft.com/office/drawing/2014/main" id="{AA29C6CB-2430-C941-BEC3-62912D2B18D4}"/>
              </a:ext>
            </a:extLst>
          </p:cNvPr>
          <p:cNvSpPr>
            <a:spLocks noChangeArrowheads="1"/>
          </p:cNvSpPr>
          <p:nvPr/>
        </p:nvSpPr>
        <p:spPr bwMode="auto">
          <a:xfrm>
            <a:off x="0" y="316706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0246" name="Rectangle 6">
            <a:extLst>
              <a:ext uri="{FF2B5EF4-FFF2-40B4-BE49-F238E27FC236}">
                <a16:creationId xmlns:a16="http://schemas.microsoft.com/office/drawing/2014/main" id="{0B5354A5-1CF3-5742-A227-D90AAAD8C9FF}"/>
              </a:ext>
            </a:extLst>
          </p:cNvPr>
          <p:cNvSpPr>
            <a:spLocks noChangeArrowheads="1"/>
          </p:cNvSpPr>
          <p:nvPr/>
        </p:nvSpPr>
        <p:spPr bwMode="auto">
          <a:xfrm>
            <a:off x="0" y="369093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0247" name="Rectangle 7">
            <a:extLst>
              <a:ext uri="{FF2B5EF4-FFF2-40B4-BE49-F238E27FC236}">
                <a16:creationId xmlns:a16="http://schemas.microsoft.com/office/drawing/2014/main" id="{6E54C15C-8669-8642-BA1D-4981D02C82A3}"/>
              </a:ext>
            </a:extLst>
          </p:cNvPr>
          <p:cNvSpPr>
            <a:spLocks noChangeArrowheads="1"/>
          </p:cNvSpPr>
          <p:nvPr/>
        </p:nvSpPr>
        <p:spPr bwMode="auto">
          <a:xfrm>
            <a:off x="0" y="28956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0248" name="Rectangle 8">
            <a:extLst>
              <a:ext uri="{FF2B5EF4-FFF2-40B4-BE49-F238E27FC236}">
                <a16:creationId xmlns:a16="http://schemas.microsoft.com/office/drawing/2014/main" id="{5A8AFA68-7C87-764A-9A6F-44DC46E486F0}"/>
              </a:ext>
            </a:extLst>
          </p:cNvPr>
          <p:cNvSpPr>
            <a:spLocks noChangeArrowheads="1"/>
          </p:cNvSpPr>
          <p:nvPr/>
        </p:nvSpPr>
        <p:spPr bwMode="auto">
          <a:xfrm>
            <a:off x="0" y="39624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0249" name="Rectangle 9">
            <a:extLst>
              <a:ext uri="{FF2B5EF4-FFF2-40B4-BE49-F238E27FC236}">
                <a16:creationId xmlns:a16="http://schemas.microsoft.com/office/drawing/2014/main" id="{2004A397-788A-5245-A71D-C096DE25CACF}"/>
              </a:ext>
            </a:extLst>
          </p:cNvPr>
          <p:cNvSpPr>
            <a:spLocks noChangeArrowheads="1"/>
          </p:cNvSpPr>
          <p:nvPr/>
        </p:nvSpPr>
        <p:spPr bwMode="auto">
          <a:xfrm>
            <a:off x="434975" y="1770063"/>
            <a:ext cx="8162925" cy="1006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lvl1pPr>
              <a:defRPr sz="2400">
                <a:solidFill>
                  <a:schemeClr val="folHlink"/>
                </a:solidFill>
                <a:latin typeface="Times New Roman" panose="02020603050405020304" pitchFamily="18" charset="0"/>
                <a:ea typeface="ＭＳ Ｐゴシック" panose="020B0600070205080204" pitchFamily="34" charset="-128"/>
              </a:defRPr>
            </a:lvl1pPr>
            <a:lvl2pPr marL="742950" indent="-285750">
              <a:defRPr sz="2400">
                <a:solidFill>
                  <a:schemeClr val="folHlink"/>
                </a:solidFill>
                <a:latin typeface="Times New Roman" panose="02020603050405020304" pitchFamily="18" charset="0"/>
                <a:ea typeface="ＭＳ Ｐゴシック" panose="020B0600070205080204" pitchFamily="34" charset="-128"/>
              </a:defRPr>
            </a:lvl2pPr>
            <a:lvl3pPr marL="1143000" indent="-228600">
              <a:defRPr sz="2400">
                <a:solidFill>
                  <a:schemeClr val="folHlink"/>
                </a:solidFill>
                <a:latin typeface="Times New Roman" panose="02020603050405020304" pitchFamily="18" charset="0"/>
                <a:ea typeface="ＭＳ Ｐゴシック" panose="020B0600070205080204" pitchFamily="34" charset="-128"/>
              </a:defRPr>
            </a:lvl3pPr>
            <a:lvl4pPr marL="1600200" indent="-228600">
              <a:defRPr sz="2400">
                <a:solidFill>
                  <a:schemeClr val="folHlink"/>
                </a:solidFill>
                <a:latin typeface="Times New Roman" panose="02020603050405020304" pitchFamily="18" charset="0"/>
                <a:ea typeface="ＭＳ Ｐゴシック" panose="020B0600070205080204" pitchFamily="34" charset="-128"/>
              </a:defRPr>
            </a:lvl4pPr>
            <a:lvl5pPr marL="2057400" indent="-228600">
              <a:defRPr sz="2400">
                <a:solidFill>
                  <a:schemeClr val="folHlink"/>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folHlink"/>
                </a:solidFill>
                <a:latin typeface="Times New Roman" panose="02020603050405020304" pitchFamily="18" charset="0"/>
                <a:ea typeface="ＭＳ Ｐゴシック" panose="020B0600070205080204" pitchFamily="34" charset="-128"/>
              </a:defRPr>
            </a:lvl9pPr>
          </a:lstStyle>
          <a:p>
            <a:r>
              <a:rPr lang="en-US" altLang="en-CH" sz="1800">
                <a:solidFill>
                  <a:schemeClr val="tx1"/>
                </a:solidFill>
              </a:rPr>
              <a:t>Once the discrete spectrum</a:t>
            </a:r>
            <a:r>
              <a:rPr lang="en-US" altLang="en-CH" sz="1800" i="1">
                <a:solidFill>
                  <a:schemeClr val="tx1"/>
                </a:solidFill>
              </a:rPr>
              <a:t> F</a:t>
            </a:r>
            <a:r>
              <a:rPr lang="en-US" altLang="en-CH" sz="1800">
                <a:solidFill>
                  <a:schemeClr val="tx1"/>
                </a:solidFill>
              </a:rPr>
              <a:t>(</a:t>
            </a:r>
            <a:r>
              <a:rPr lang="en-US" altLang="en-CH" sz="1800" i="1">
                <a:solidFill>
                  <a:schemeClr val="tx1"/>
                </a:solidFill>
                <a:sym typeface="Symbol" pitchFamily="2" charset="2"/>
              </a:rPr>
              <a:t>ω</a:t>
            </a:r>
            <a:r>
              <a:rPr lang="en-US" altLang="en-CH" sz="1800" i="1" baseline="-25000">
                <a:solidFill>
                  <a:schemeClr val="tx1"/>
                </a:solidFill>
              </a:rPr>
              <a:t>i</a:t>
            </a:r>
            <a:r>
              <a:rPr lang="en-US" altLang="en-CH" sz="1800">
                <a:solidFill>
                  <a:schemeClr val="tx1"/>
                </a:solidFill>
              </a:rPr>
              <a:t>) for </a:t>
            </a:r>
            <a:r>
              <a:rPr lang="en-US" altLang="en-CH" sz="1800" i="1">
                <a:solidFill>
                  <a:schemeClr val="tx1"/>
                </a:solidFill>
                <a:sym typeface="Symbol" pitchFamily="2" charset="2"/>
              </a:rPr>
              <a:t>ω</a:t>
            </a:r>
            <a:r>
              <a:rPr lang="en-US" altLang="en-CH" sz="1800" i="1" baseline="-25000">
                <a:solidFill>
                  <a:schemeClr val="tx1"/>
                </a:solidFill>
              </a:rPr>
              <a:t>i</a:t>
            </a:r>
            <a:r>
              <a:rPr lang="en-US" altLang="en-CH" sz="1800">
                <a:solidFill>
                  <a:schemeClr val="tx1"/>
                </a:solidFill>
              </a:rPr>
              <a:t> = </a:t>
            </a:r>
            <a:r>
              <a:rPr lang="en-US" altLang="en-CH" sz="1800" i="1">
                <a:solidFill>
                  <a:schemeClr val="tx1"/>
                </a:solidFill>
                <a:sym typeface="Symbol" pitchFamily="2" charset="2"/>
              </a:rPr>
              <a:t>ω</a:t>
            </a:r>
            <a:r>
              <a:rPr lang="en-US" altLang="en-CH" sz="1800" i="1" baseline="-25000">
                <a:solidFill>
                  <a:schemeClr val="tx1"/>
                </a:solidFill>
              </a:rPr>
              <a:t>min</a:t>
            </a:r>
            <a:r>
              <a:rPr lang="en-US" altLang="en-CH" sz="1800">
                <a:solidFill>
                  <a:schemeClr val="tx1"/>
                </a:solidFill>
              </a:rPr>
              <a:t> to </a:t>
            </a:r>
            <a:r>
              <a:rPr lang="en-US" altLang="en-CH" sz="1800" i="1">
                <a:solidFill>
                  <a:schemeClr val="tx1"/>
                </a:solidFill>
                <a:sym typeface="Symbol" pitchFamily="2" charset="2"/>
              </a:rPr>
              <a:t>ω</a:t>
            </a:r>
            <a:r>
              <a:rPr lang="en-US" altLang="en-CH" sz="1800" i="1" baseline="-25000">
                <a:solidFill>
                  <a:schemeClr val="tx1"/>
                </a:solidFill>
              </a:rPr>
              <a:t>max</a:t>
            </a:r>
            <a:r>
              <a:rPr lang="en-US" altLang="en-CH" sz="1800" i="1">
                <a:solidFill>
                  <a:schemeClr val="tx1"/>
                </a:solidFill>
              </a:rPr>
              <a:t> </a:t>
            </a:r>
            <a:r>
              <a:rPr lang="en-US" altLang="en-CH" sz="1800">
                <a:solidFill>
                  <a:schemeClr val="tx1"/>
                </a:solidFill>
              </a:rPr>
              <a:t>has been evaluated, it is usually necessary to convert it to the time domain through a Fourier transform.  For the continuous spectrum, this transform is represented by the integral</a:t>
            </a:r>
            <a:r>
              <a:rPr lang="en-US" altLang="en-CH">
                <a:solidFill>
                  <a:schemeClr val="tx1"/>
                </a:solidFill>
              </a:rPr>
              <a:t> </a:t>
            </a:r>
            <a:endParaRPr lang="it-IT" altLang="en-CH">
              <a:solidFill>
                <a:schemeClr val="tx1"/>
              </a:solidFill>
            </a:endParaRPr>
          </a:p>
        </p:txBody>
      </p:sp>
      <p:sp>
        <p:nvSpPr>
          <p:cNvPr id="650250" name="Rectangle 10">
            <a:extLst>
              <a:ext uri="{FF2B5EF4-FFF2-40B4-BE49-F238E27FC236}">
                <a16:creationId xmlns:a16="http://schemas.microsoft.com/office/drawing/2014/main" id="{6D9440D0-5658-194A-AE11-E5B4D26A285C}"/>
              </a:ext>
            </a:extLst>
          </p:cNvPr>
          <p:cNvSpPr>
            <a:spLocks noChangeArrowheads="1"/>
          </p:cNvSpPr>
          <p:nvPr/>
        </p:nvSpPr>
        <p:spPr bwMode="auto">
          <a:xfrm>
            <a:off x="0" y="321468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0251" name="Rectangle 11">
            <a:extLst>
              <a:ext uri="{FF2B5EF4-FFF2-40B4-BE49-F238E27FC236}">
                <a16:creationId xmlns:a16="http://schemas.microsoft.com/office/drawing/2014/main" id="{765F1372-4DA9-EE42-B3A7-D2C0E5534DA8}"/>
              </a:ext>
            </a:extLst>
          </p:cNvPr>
          <p:cNvSpPr>
            <a:spLocks noChangeArrowheads="1"/>
          </p:cNvSpPr>
          <p:nvPr/>
        </p:nvSpPr>
        <p:spPr bwMode="auto">
          <a:xfrm>
            <a:off x="0" y="364331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0252" name="Rectangle 12">
            <a:extLst>
              <a:ext uri="{FF2B5EF4-FFF2-40B4-BE49-F238E27FC236}">
                <a16:creationId xmlns:a16="http://schemas.microsoft.com/office/drawing/2014/main" id="{99DBA919-17E6-4A4B-959A-BCCF56167689}"/>
              </a:ext>
            </a:extLst>
          </p:cNvPr>
          <p:cNvSpPr>
            <a:spLocks noChangeArrowheads="1"/>
          </p:cNvSpPr>
          <p:nvPr/>
        </p:nvSpPr>
        <p:spPr bwMode="auto">
          <a:xfrm>
            <a:off x="0" y="320516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0253" name="Rectangle 13">
            <a:extLst>
              <a:ext uri="{FF2B5EF4-FFF2-40B4-BE49-F238E27FC236}">
                <a16:creationId xmlns:a16="http://schemas.microsoft.com/office/drawing/2014/main" id="{02CF26D2-E78C-864A-B99A-7DCBFADE3AB1}"/>
              </a:ext>
            </a:extLst>
          </p:cNvPr>
          <p:cNvSpPr>
            <a:spLocks noChangeArrowheads="1"/>
          </p:cNvSpPr>
          <p:nvPr/>
        </p:nvSpPr>
        <p:spPr bwMode="auto">
          <a:xfrm>
            <a:off x="0" y="365283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0254" name="Rectangle 14">
            <a:extLst>
              <a:ext uri="{FF2B5EF4-FFF2-40B4-BE49-F238E27FC236}">
                <a16:creationId xmlns:a16="http://schemas.microsoft.com/office/drawing/2014/main" id="{E76DB947-850D-BC49-A22F-37AA2B55AA7E}"/>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graphicFrame>
        <p:nvGraphicFramePr>
          <p:cNvPr id="650255" name="Object 15">
            <a:extLst>
              <a:ext uri="{FF2B5EF4-FFF2-40B4-BE49-F238E27FC236}">
                <a16:creationId xmlns:a16="http://schemas.microsoft.com/office/drawing/2014/main" id="{C494157D-27AE-CA4E-BDC9-D75AEF6B2CE8}"/>
              </a:ext>
            </a:extLst>
          </p:cNvPr>
          <p:cNvGraphicFramePr>
            <a:graphicFrameLocks noChangeAspect="1"/>
          </p:cNvGraphicFramePr>
          <p:nvPr/>
        </p:nvGraphicFramePr>
        <p:xfrm>
          <a:off x="2457450" y="3062288"/>
          <a:ext cx="2705100" cy="746125"/>
        </p:xfrm>
        <a:graphic>
          <a:graphicData uri="http://schemas.openxmlformats.org/presentationml/2006/ole">
            <mc:AlternateContent xmlns:mc="http://schemas.openxmlformats.org/markup-compatibility/2006">
              <mc:Choice xmlns:v="urn:schemas-microsoft-com:vml" Requires="v">
                <p:oleObj name="Equation" r:id="rId3" imgW="44475400" imgH="12293600" progId="Equation.3">
                  <p:embed/>
                </p:oleObj>
              </mc:Choice>
              <mc:Fallback>
                <p:oleObj name="Equation" r:id="rId3" imgW="44475400" imgH="12293600" progId="Equation.3">
                  <p:embed/>
                  <p:pic>
                    <p:nvPicPr>
                      <p:cNvPr id="650255" name="Object 15">
                        <a:extLst>
                          <a:ext uri="{FF2B5EF4-FFF2-40B4-BE49-F238E27FC236}">
                            <a16:creationId xmlns:a16="http://schemas.microsoft.com/office/drawing/2014/main" id="{C494157D-27AE-CA4E-BDC9-D75AEF6B2CE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7450" y="3062288"/>
                        <a:ext cx="2705100"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50256" name="Rectangle 16">
            <a:extLst>
              <a:ext uri="{FF2B5EF4-FFF2-40B4-BE49-F238E27FC236}">
                <a16:creationId xmlns:a16="http://schemas.microsoft.com/office/drawing/2014/main" id="{46B2E886-9541-3044-B056-4CE5355F9101}"/>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0257" name="Rectangle 17">
            <a:extLst>
              <a:ext uri="{FF2B5EF4-FFF2-40B4-BE49-F238E27FC236}">
                <a16:creationId xmlns:a16="http://schemas.microsoft.com/office/drawing/2014/main" id="{A2EB899C-6167-B74D-A5DA-331130FC8E63}"/>
              </a:ext>
            </a:extLst>
          </p:cNvPr>
          <p:cNvSpPr>
            <a:spLocks noChangeArrowheads="1"/>
          </p:cNvSpPr>
          <p:nvPr/>
        </p:nvSpPr>
        <p:spPr bwMode="auto">
          <a:xfrm>
            <a:off x="522288" y="4008438"/>
            <a:ext cx="8162925"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defRPr/>
            </a:pPr>
            <a:r>
              <a:rPr lang="en-US" sz="1800">
                <a:solidFill>
                  <a:schemeClr val="tx1"/>
                </a:solidFill>
                <a:latin typeface="Times New Roman" charset="0"/>
                <a:ea typeface="ＭＳ Ｐゴシック" charset="0"/>
              </a:rPr>
              <a:t>and for the discretely sampled spectrum, this integral must be performed by some suitable numerical approximation.</a:t>
            </a:r>
            <a:endParaRPr lang="it-IT" sz="1800">
              <a:solidFill>
                <a:schemeClr val="tx1"/>
              </a:solidFill>
              <a:latin typeface="Times New Roman" charset="0"/>
              <a:ea typeface="ＭＳ Ｐゴシック" charset="0"/>
            </a:endParaRPr>
          </a:p>
        </p:txBody>
      </p:sp>
      <p:sp>
        <p:nvSpPr>
          <p:cNvPr id="650258" name="Rectangle 18">
            <a:extLst>
              <a:ext uri="{FF2B5EF4-FFF2-40B4-BE49-F238E27FC236}">
                <a16:creationId xmlns:a16="http://schemas.microsoft.com/office/drawing/2014/main" id="{D2EABA9F-46EC-E843-83F7-BDFB60016F4B}"/>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0259" name="Rectangle 19">
            <a:extLst>
              <a:ext uri="{FF2B5EF4-FFF2-40B4-BE49-F238E27FC236}">
                <a16:creationId xmlns:a16="http://schemas.microsoft.com/office/drawing/2014/main" id="{91ED55BE-DB12-AC46-8D26-8CCCAE961E9A}"/>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0260" name="Rectangle 20">
            <a:extLst>
              <a:ext uri="{FF2B5EF4-FFF2-40B4-BE49-F238E27FC236}">
                <a16:creationId xmlns:a16="http://schemas.microsoft.com/office/drawing/2014/main" id="{04331428-AC94-F842-A800-C6325AF9AE22}"/>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
        <p:nvSpPr>
          <p:cNvPr id="650261" name="Rectangle 21">
            <a:extLst>
              <a:ext uri="{FF2B5EF4-FFF2-40B4-BE49-F238E27FC236}">
                <a16:creationId xmlns:a16="http://schemas.microsoft.com/office/drawing/2014/main" id="{CDB03615-CA30-624D-A1BD-2E5CEB7D9AB6}"/>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Times New Roman"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50249"/>
                                        </p:tgtEl>
                                        <p:attrNameLst>
                                          <p:attrName>style.visibility</p:attrName>
                                        </p:attrNameLst>
                                      </p:cBhvr>
                                      <p:to>
                                        <p:strVal val="visible"/>
                                      </p:to>
                                    </p:set>
                                    <p:animEffect transition="in" filter="randombar(horizontal)">
                                      <p:cBhvr>
                                        <p:cTn id="7" dur="500"/>
                                        <p:tgtEl>
                                          <p:spTgt spid="65024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nodeType="clickEffect">
                                  <p:stCondLst>
                                    <p:cond delay="0"/>
                                  </p:stCondLst>
                                  <p:childTnLst>
                                    <p:set>
                                      <p:cBhvr>
                                        <p:cTn id="11" dur="1" fill="hold">
                                          <p:stCondLst>
                                            <p:cond delay="0"/>
                                          </p:stCondLst>
                                        </p:cTn>
                                        <p:tgtEl>
                                          <p:spTgt spid="650255"/>
                                        </p:tgtEl>
                                        <p:attrNameLst>
                                          <p:attrName>style.visibility</p:attrName>
                                        </p:attrNameLst>
                                      </p:cBhvr>
                                      <p:to>
                                        <p:strVal val="visible"/>
                                      </p:to>
                                    </p:set>
                                    <p:animEffect transition="in" filter="randombar(horizontal)">
                                      <p:cBhvr>
                                        <p:cTn id="12" dur="500"/>
                                        <p:tgtEl>
                                          <p:spTgt spid="65025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650257"/>
                                        </p:tgtEl>
                                        <p:attrNameLst>
                                          <p:attrName>style.visibility</p:attrName>
                                        </p:attrNameLst>
                                      </p:cBhvr>
                                      <p:to>
                                        <p:strVal val="visible"/>
                                      </p:to>
                                    </p:set>
                                    <p:animEffect transition="in" filter="randombar(horizontal)">
                                      <p:cBhvr>
                                        <p:cTn id="17" dur="500"/>
                                        <p:tgtEl>
                                          <p:spTgt spid="6502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0249" grpId="0" autoUpdateAnimBg="0"/>
      <p:bldP spid="650257" grpId="0" autoUpdateAnimBg="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10</TotalTime>
  <Words>751</Words>
  <Application>Microsoft Macintosh PowerPoint</Application>
  <PresentationFormat>On-screen Show (4:3)</PresentationFormat>
  <Paragraphs>61</Paragraphs>
  <Slides>11</Slides>
  <Notes>11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11</vt:i4>
      </vt:variant>
    </vt:vector>
  </HeadingPairs>
  <TitlesOfParts>
    <vt:vector size="19" baseType="lpstr">
      <vt:lpstr>Aptos</vt:lpstr>
      <vt:lpstr>Aptos Display</vt:lpstr>
      <vt:lpstr>Arial</vt:lpstr>
      <vt:lpstr>Symbol</vt:lpstr>
      <vt:lpstr>Times New Roman</vt:lpstr>
      <vt:lpstr>Office Theme</vt:lpstr>
      <vt:lpstr>Equation</vt:lpstr>
      <vt:lpstr>Picture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Farhad Rachidi</dc:creator>
  <cp:lastModifiedBy>Farhad Rachidi</cp:lastModifiedBy>
  <cp:revision>1</cp:revision>
  <dcterms:created xsi:type="dcterms:W3CDTF">2025-02-27T08:33:23Z</dcterms:created>
  <dcterms:modified xsi:type="dcterms:W3CDTF">2025-02-27T08:43:51Z</dcterms:modified>
</cp:coreProperties>
</file>